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58" r:id="rId4"/>
    <p:sldId id="259" r:id="rId5"/>
    <p:sldId id="270" r:id="rId6"/>
    <p:sldId id="262" r:id="rId7"/>
    <p:sldId id="263" r:id="rId8"/>
    <p:sldId id="264" r:id="rId9"/>
    <p:sldId id="265" r:id="rId10"/>
    <p:sldId id="266" r:id="rId11"/>
    <p:sldId id="271" r:id="rId12"/>
    <p:sldId id="268" r:id="rId13"/>
    <p:sldId id="272" r:id="rId14"/>
    <p:sldId id="273" r:id="rId15"/>
    <p:sldId id="257" r:id="rId16"/>
    <p:sldId id="260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57" autoAdjust="0"/>
  </p:normalViewPr>
  <p:slideViewPr>
    <p:cSldViewPr>
      <p:cViewPr>
        <p:scale>
          <a:sx n="100" d="100"/>
          <a:sy n="100" d="100"/>
        </p:scale>
        <p:origin x="-948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489240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685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kst tytułowy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Tekst tytułowy</a:t>
            </a:r>
          </a:p>
        </p:txBody>
      </p:sp>
      <p:sp>
        <p:nvSpPr>
          <p:cNvPr id="22" name="Treść - poziom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11080193" y="6404293"/>
            <a:ext cx="273607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Tekst tytułowy</a:t>
            </a:r>
          </a:p>
        </p:txBody>
      </p:sp>
      <p:sp>
        <p:nvSpPr>
          <p:cNvPr id="133" name="Treść - poziom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4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638575" y="6344632"/>
            <a:ext cx="273605" cy="269237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31" name="Treść - poziom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32" name="Numer slajd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41" name="Treść - poziom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grpSp>
        <p:nvGrpSpPr>
          <p:cNvPr id="51" name="Group 17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46" name="Group 18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42" name="Oval 23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45" name="Group 24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43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44" name="Oval 26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50" name="Group 19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47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48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49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52" name="Numer slajd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7" descr="Pictur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61" name="Treść - poziom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grpSp>
        <p:nvGrpSpPr>
          <p:cNvPr id="71" name="Group 17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66" name="Group 18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62" name="Oval 23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65" name="Group 24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63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64" name="Oval 26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70" name="Group 19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67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68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69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72" name="Numer slajd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kst tytułowy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Tekst tytułowy</a:t>
            </a:r>
          </a:p>
        </p:txBody>
      </p:sp>
      <p:sp>
        <p:nvSpPr>
          <p:cNvPr id="80" name="Treść - poziom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81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11080193" y="6404293"/>
            <a:ext cx="273607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89" name="Treść - poziom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90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11080193" y="6404293"/>
            <a:ext cx="273607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98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11080193" y="6404293"/>
            <a:ext cx="273607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11080193" y="6404293"/>
            <a:ext cx="273607" cy="269239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7" descr="Pictur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kst tytułow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Tekst tytułowy</a:t>
            </a:r>
          </a:p>
        </p:txBody>
      </p:sp>
      <p:sp>
        <p:nvSpPr>
          <p:cNvPr id="114" name="Treść - poziom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grpSp>
        <p:nvGrpSpPr>
          <p:cNvPr id="124" name="Group 17"/>
          <p:cNvGrpSpPr/>
          <p:nvPr/>
        </p:nvGrpSpPr>
        <p:grpSpPr>
          <a:xfrm>
            <a:off x="225839" y="6275180"/>
            <a:ext cx="406117" cy="406117"/>
            <a:chOff x="-2" y="-2"/>
            <a:chExt cx="406116" cy="406116"/>
          </a:xfrm>
        </p:grpSpPr>
        <p:grpSp>
          <p:nvGrpSpPr>
            <p:cNvPr id="119" name="Group 18"/>
            <p:cNvGrpSpPr/>
            <p:nvPr/>
          </p:nvGrpSpPr>
          <p:grpSpPr>
            <a:xfrm>
              <a:off x="-3" y="-3"/>
              <a:ext cx="406118" cy="406118"/>
              <a:chOff x="0" y="0"/>
              <a:chExt cx="406116" cy="406116"/>
            </a:xfrm>
          </p:grpSpPr>
          <p:sp>
            <p:nvSpPr>
              <p:cNvPr id="115" name="Oval 23"/>
              <p:cNvSpPr/>
              <p:nvPr/>
            </p:nvSpPr>
            <p:spPr>
              <a:xfrm>
                <a:off x="-1" y="-1"/>
                <a:ext cx="406117" cy="40611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18" name="Group 24"/>
              <p:cNvGrpSpPr/>
              <p:nvPr/>
            </p:nvGrpSpPr>
            <p:grpSpPr>
              <a:xfrm>
                <a:off x="52753" y="33750"/>
                <a:ext cx="323109" cy="315646"/>
                <a:chOff x="-1" y="0"/>
                <a:chExt cx="323108" cy="315645"/>
              </a:xfrm>
            </p:grpSpPr>
            <p:sp>
              <p:nvSpPr>
                <p:cNvPr id="116" name="Freeform 8"/>
                <p:cNvSpPr/>
                <p:nvPr/>
              </p:nvSpPr>
              <p:spPr>
                <a:xfrm>
                  <a:off x="-2" y="-1"/>
                  <a:ext cx="323110" cy="3156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17" name="Oval 26"/>
                <p:cNvSpPr/>
                <p:nvPr/>
              </p:nvSpPr>
              <p:spPr>
                <a:xfrm>
                  <a:off x="29226" y="4719"/>
                  <a:ext cx="242151" cy="1835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123" name="Group 19"/>
            <p:cNvGrpSpPr/>
            <p:nvPr/>
          </p:nvGrpSpPr>
          <p:grpSpPr>
            <a:xfrm>
              <a:off x="16660" y="21501"/>
              <a:ext cx="372795" cy="363110"/>
              <a:chOff x="0" y="-1"/>
              <a:chExt cx="372794" cy="363109"/>
            </a:xfrm>
          </p:grpSpPr>
          <p:sp>
            <p:nvSpPr>
              <p:cNvPr id="120" name="Oval 13"/>
              <p:cNvSpPr/>
              <p:nvPr/>
            </p:nvSpPr>
            <p:spPr>
              <a:xfrm>
                <a:off x="12811" y="8436"/>
                <a:ext cx="345767" cy="34623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21" name="Freeform 20"/>
              <p:cNvSpPr/>
              <p:nvPr/>
            </p:nvSpPr>
            <p:spPr>
              <a:xfrm>
                <a:off x="63240" y="20053"/>
                <a:ext cx="243115" cy="197493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22" name="Freeform 16"/>
              <p:cNvSpPr/>
              <p:nvPr/>
            </p:nvSpPr>
            <p:spPr>
              <a:xfrm>
                <a:off x="-1" y="-2"/>
                <a:ext cx="372796" cy="363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125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638575" y="6344632"/>
            <a:ext cx="273605" cy="269237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6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6" name="Group 7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2" name="Oval 12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5" name="Group 13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3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4" name="Oval 15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10" name="Group 8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7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8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9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12" name="Tekst tytułowy"/>
          <p:cNvSpPr txBox="1">
            <a:spLocks noGrp="1"/>
          </p:cNvSpPr>
          <p:nvPr>
            <p:ph type="title"/>
          </p:nvPr>
        </p:nvSpPr>
        <p:spPr>
          <a:xfrm>
            <a:off x="428896" y="182245"/>
            <a:ext cx="105156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Tekst tytułowy</a:t>
            </a:r>
          </a:p>
        </p:txBody>
      </p:sp>
      <p:sp>
        <p:nvSpPr>
          <p:cNvPr id="13" name="Treść - poziom 1…"/>
          <p:cNvSpPr txBox="1">
            <a:spLocks noGrp="1"/>
          </p:cNvSpPr>
          <p:nvPr>
            <p:ph type="body" idx="1"/>
          </p:nvPr>
        </p:nvSpPr>
        <p:spPr>
          <a:xfrm>
            <a:off x="428896" y="1642745"/>
            <a:ext cx="10515601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4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638575" y="6344631"/>
            <a:ext cx="273607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>
              <a:defRPr sz="1200">
                <a:solidFill>
                  <a:srgbClr val="44546A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ctrTitle"/>
          </p:nvPr>
        </p:nvSpPr>
        <p:spPr>
          <a:xfrm>
            <a:off x="199472" y="219741"/>
            <a:ext cx="11794578" cy="713836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dirty="0" err="1"/>
              <a:t>OSIsoft</a:t>
            </a:r>
            <a:r>
              <a:rPr dirty="0"/>
              <a:t> </a:t>
            </a:r>
            <a:r>
              <a:rPr dirty="0" smtClean="0"/>
              <a:t>EMEA</a:t>
            </a:r>
            <a:r>
              <a:rPr lang="de-DE" dirty="0" smtClean="0"/>
              <a:t> 2017</a:t>
            </a:r>
            <a:r>
              <a:rPr dirty="0" smtClean="0"/>
              <a:t> </a:t>
            </a:r>
            <a:r>
              <a:rPr dirty="0"/>
              <a:t>Hackathon event</a:t>
            </a:r>
          </a:p>
        </p:txBody>
      </p:sp>
      <p:grpSp>
        <p:nvGrpSpPr>
          <p:cNvPr id="149" name="Group 2058"/>
          <p:cNvGrpSpPr/>
          <p:nvPr/>
        </p:nvGrpSpPr>
        <p:grpSpPr>
          <a:xfrm>
            <a:off x="0" y="6124644"/>
            <a:ext cx="2227710" cy="674031"/>
            <a:chOff x="-1" y="-2"/>
            <a:chExt cx="2227709" cy="674029"/>
          </a:xfrm>
        </p:grpSpPr>
        <p:sp>
          <p:nvSpPr>
            <p:cNvPr id="144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148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145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46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47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pic>
        <p:nvPicPr>
          <p:cNvPr id="4" name="Unbenann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5920" y="1000810"/>
            <a:ext cx="6020890" cy="5874039"/>
          </a:xfrm>
          <a:prstGeom prst="rect">
            <a:avLst/>
          </a:prstGeom>
        </p:spPr>
      </p:pic>
      <p:pic>
        <p:nvPicPr>
          <p:cNvPr id="1033" name="Picture 9" descr="C:\Users\g16881\AppData\Local\Microsoft\Windows\Temporary Internet Files\Content.Outlook\SCSB4FYG\chart (3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70" y="1031401"/>
            <a:ext cx="3275547" cy="184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g16881\AppData\Local\Microsoft\Windows\Temporary Internet Files\Content.Outlook\SCSB4FYG\dashboard (2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7" y="2276872"/>
            <a:ext cx="3252097" cy="182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g16881\Desktop\scr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2" y="3573016"/>
            <a:ext cx="2687621" cy="15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36" y="4772470"/>
            <a:ext cx="2886149" cy="135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3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/>
              <a:t>Data </a:t>
            </a:r>
            <a:r>
              <a:rPr lang="sv-SE" dirty="0" err="1" smtClean="0"/>
              <a:t>Analytics</a:t>
            </a:r>
            <a:r>
              <a:rPr lang="sv-SE" dirty="0" smtClean="0"/>
              <a:t> (Cloud)</a:t>
            </a:r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1" y="1197725"/>
            <a:ext cx="4111592" cy="285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519936" y="1124744"/>
            <a:ext cx="6474114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Using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data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de-DE" dirty="0" err="1"/>
              <a:t>e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xtracts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via PI 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OLEDB.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isualizing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data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with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Tableau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or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de-DE" dirty="0" err="1" smtClean="0"/>
              <a:t>experimenting</a:t>
            </a:r>
            <a:r>
              <a:rPr lang="de-DE" dirty="0" smtClean="0"/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with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lang="en-US" dirty="0"/>
              <a:t>Microsoft Azure Machine Learning </a:t>
            </a:r>
            <a:r>
              <a:rPr lang="en-US" dirty="0" smtClean="0"/>
              <a:t>Studio by apply existing algorithms.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2270000"/>
            <a:ext cx="6313980" cy="2418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778754"/>
            <a:ext cx="6536808" cy="173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39235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3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/>
              <a:t>Data </a:t>
            </a:r>
            <a:r>
              <a:rPr lang="sv-SE" dirty="0" err="1" smtClean="0"/>
              <a:t>Analytics</a:t>
            </a:r>
            <a:r>
              <a:rPr lang="sv-SE" dirty="0" smtClean="0"/>
              <a:t> (</a:t>
            </a:r>
            <a:r>
              <a:rPr lang="sv-SE" dirty="0" err="1" smtClean="0"/>
              <a:t>Tableau</a:t>
            </a:r>
            <a:r>
              <a:rPr lang="sv-SE" dirty="0" smtClean="0"/>
              <a:t>)</a:t>
            </a:r>
            <a:endParaRPr lang="sv-SE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71" y="1197725"/>
            <a:ext cx="4111592" cy="285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5519936" y="1213195"/>
            <a:ext cx="6474114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extracts</a:t>
            </a:r>
            <a:r>
              <a:rPr lang="de-DE" dirty="0"/>
              <a:t> via PI OLEDB.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Tableau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experimenting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US" dirty="0"/>
              <a:t>Microsoft Azure Machine Learning Studio by apply existing algorithms.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2453299"/>
            <a:ext cx="6648123" cy="357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2" y="1674858"/>
            <a:ext cx="21240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33572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de-DE" sz="2400" dirty="0" smtClean="0"/>
              <a:t>A </a:t>
            </a:r>
            <a:r>
              <a:rPr lang="de-DE" sz="2400" dirty="0" err="1" smtClean="0"/>
              <a:t>connected</a:t>
            </a:r>
            <a:r>
              <a:rPr lang="de-DE" sz="2400" dirty="0" smtClean="0"/>
              <a:t> </a:t>
            </a:r>
            <a:r>
              <a:rPr lang="de-DE" sz="2400" dirty="0" err="1" smtClean="0"/>
              <a:t>system</a:t>
            </a:r>
            <a:r>
              <a:rPr lang="de-DE" sz="2400" dirty="0" smtClean="0"/>
              <a:t> </a:t>
            </a:r>
            <a:r>
              <a:rPr lang="de-DE" sz="2400" dirty="0" err="1" smtClean="0"/>
              <a:t>provides</a:t>
            </a:r>
            <a:r>
              <a:rPr lang="de-DE" sz="2400" dirty="0" smtClean="0"/>
              <a:t> a </a:t>
            </a:r>
            <a:r>
              <a:rPr lang="de-DE" sz="2400" dirty="0" err="1" smtClean="0"/>
              <a:t>better</a:t>
            </a:r>
            <a:r>
              <a:rPr lang="de-DE" sz="2400" dirty="0" smtClean="0"/>
              <a:t> </a:t>
            </a:r>
            <a:r>
              <a:rPr lang="de-DE" sz="2400" dirty="0" err="1" smtClean="0"/>
              <a:t>overview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enables</a:t>
            </a:r>
            <a:r>
              <a:rPr lang="de-DE" sz="2400" dirty="0" smtClean="0"/>
              <a:t> </a:t>
            </a:r>
            <a:r>
              <a:rPr lang="de-DE" sz="2400" dirty="0" smtClean="0"/>
              <a:t>a </a:t>
            </a:r>
            <a:r>
              <a:rPr lang="de-DE" sz="2400" dirty="0" err="1" smtClean="0"/>
              <a:t>seamless</a:t>
            </a:r>
            <a:r>
              <a:rPr lang="de-DE" sz="2400" dirty="0" smtClean="0"/>
              <a:t> </a:t>
            </a:r>
            <a:r>
              <a:rPr lang="de-DE" sz="2400" dirty="0" err="1" smtClean="0"/>
              <a:t>workflow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having</a:t>
            </a:r>
            <a:r>
              <a:rPr lang="de-DE" sz="2400" dirty="0" smtClean="0"/>
              <a:t> </a:t>
            </a:r>
            <a:r>
              <a:rPr lang="de-DE" sz="2400" dirty="0" err="1" smtClean="0"/>
              <a:t>systems</a:t>
            </a:r>
            <a:r>
              <a:rPr lang="de-DE" sz="2400" dirty="0" smtClean="0"/>
              <a:t> </a:t>
            </a:r>
            <a:r>
              <a:rPr lang="de-DE" sz="2400" dirty="0" err="1" smtClean="0"/>
              <a:t>integrated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err="1"/>
              <a:t>Using</a:t>
            </a:r>
            <a:r>
              <a:rPr lang="de-DE" sz="2400" dirty="0"/>
              <a:t> </a:t>
            </a:r>
            <a:r>
              <a:rPr lang="de-DE" sz="2400" dirty="0" err="1"/>
              <a:t>existing</a:t>
            </a:r>
            <a:r>
              <a:rPr lang="de-DE" sz="2400" dirty="0"/>
              <a:t> </a:t>
            </a:r>
            <a:r>
              <a:rPr lang="de-DE" sz="2400" dirty="0" err="1"/>
              <a:t>powerfull</a:t>
            </a:r>
            <a:r>
              <a:rPr lang="de-DE" sz="2400" dirty="0"/>
              <a:t> </a:t>
            </a:r>
            <a:r>
              <a:rPr lang="de-DE" sz="2400" dirty="0" err="1"/>
              <a:t>tools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prevent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things</a:t>
            </a:r>
            <a:r>
              <a:rPr lang="de-DE" sz="2400" dirty="0"/>
              <a:t> </a:t>
            </a:r>
            <a:r>
              <a:rPr lang="de-DE" sz="2400" dirty="0" err="1"/>
              <a:t>that</a:t>
            </a:r>
            <a:r>
              <a:rPr lang="de-DE" sz="2400" dirty="0"/>
              <a:t> </a:t>
            </a:r>
            <a:r>
              <a:rPr lang="de-DE" sz="2400" dirty="0" err="1"/>
              <a:t>already</a:t>
            </a:r>
            <a:r>
              <a:rPr lang="de-DE" sz="2400" dirty="0"/>
              <a:t> </a:t>
            </a:r>
            <a:r>
              <a:rPr lang="de-DE" sz="2400" dirty="0" err="1"/>
              <a:t>exists</a:t>
            </a:r>
            <a:r>
              <a:rPr lang="de-DE" sz="2400" dirty="0"/>
              <a:t> (e.g. </a:t>
            </a:r>
            <a:r>
              <a:rPr lang="de-DE" sz="2400" dirty="0" smtClean="0"/>
              <a:t>Cortana </a:t>
            </a:r>
            <a:r>
              <a:rPr lang="de-DE" sz="2400" dirty="0" err="1"/>
              <a:t>Intelligence</a:t>
            </a:r>
            <a:r>
              <a:rPr lang="de-DE" sz="2400" dirty="0"/>
              <a:t> </a:t>
            </a:r>
            <a:r>
              <a:rPr lang="de-DE" sz="2400" dirty="0" smtClean="0"/>
              <a:t>Gallery)</a:t>
            </a:r>
          </a:p>
          <a:p>
            <a:pPr>
              <a:lnSpc>
                <a:spcPct val="150000"/>
              </a:lnSpc>
            </a:pPr>
            <a:r>
              <a:rPr lang="de-DE" sz="2400" dirty="0" err="1" smtClean="0"/>
              <a:t>Enabling</a:t>
            </a:r>
            <a:r>
              <a:rPr lang="de-DE" sz="2400" dirty="0" smtClean="0"/>
              <a:t> </a:t>
            </a:r>
            <a:r>
              <a:rPr lang="de-DE" sz="2400" dirty="0" err="1" smtClean="0"/>
              <a:t>data</a:t>
            </a:r>
            <a:r>
              <a:rPr lang="de-DE" sz="2400" dirty="0" smtClean="0"/>
              <a:t> </a:t>
            </a:r>
            <a:r>
              <a:rPr lang="de-DE" sz="2400" dirty="0" err="1" smtClean="0"/>
              <a:t>exploration</a:t>
            </a:r>
            <a:r>
              <a:rPr lang="de-DE" sz="2400" dirty="0" smtClean="0"/>
              <a:t> </a:t>
            </a:r>
            <a:r>
              <a:rPr lang="de-DE" sz="2400" dirty="0" err="1" smtClean="0"/>
              <a:t>by</a:t>
            </a:r>
            <a:r>
              <a:rPr lang="de-DE" sz="2400" dirty="0" smtClean="0"/>
              <a:t> </a:t>
            </a:r>
            <a:r>
              <a:rPr lang="de-DE" sz="2400" dirty="0" err="1" smtClean="0"/>
              <a:t>using</a:t>
            </a:r>
            <a:r>
              <a:rPr lang="de-DE" sz="2400" dirty="0" smtClean="0"/>
              <a:t> Tableau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vizualisation</a:t>
            </a:r>
            <a:endParaRPr lang="de-DE" sz="2400" dirty="0" smtClean="0"/>
          </a:p>
          <a:p>
            <a:pPr>
              <a:lnSpc>
                <a:spcPct val="150000"/>
              </a:lnSpc>
            </a:pPr>
            <a:r>
              <a:rPr lang="de-DE" sz="2400" dirty="0" smtClean="0"/>
              <a:t>Interaction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system</a:t>
            </a:r>
            <a:r>
              <a:rPr lang="de-DE" sz="2400" dirty="0" smtClean="0"/>
              <a:t> in </a:t>
            </a:r>
            <a:r>
              <a:rPr lang="de-DE" sz="2400" dirty="0" err="1" smtClean="0"/>
              <a:t>new</a:t>
            </a:r>
            <a:r>
              <a:rPr lang="de-DE" sz="2400" dirty="0" smtClean="0"/>
              <a:t> </a:t>
            </a:r>
            <a:r>
              <a:rPr lang="de-DE" sz="2400" dirty="0" err="1" smtClean="0"/>
              <a:t>way</a:t>
            </a:r>
            <a:r>
              <a:rPr lang="de-DE" sz="2400" dirty="0" smtClean="0"/>
              <a:t> (Alexa)</a:t>
            </a:r>
          </a:p>
          <a:p>
            <a:pPr>
              <a:lnSpc>
                <a:spcPct val="150000"/>
              </a:lnSpc>
            </a:pPr>
            <a:r>
              <a:rPr lang="de-DE" sz="2400" dirty="0" err="1" smtClean="0"/>
              <a:t>Saving</a:t>
            </a:r>
            <a:r>
              <a:rPr lang="de-DE" sz="2400" dirty="0" smtClean="0"/>
              <a:t> </a:t>
            </a:r>
            <a:r>
              <a:rPr lang="de-DE" sz="2400" dirty="0" err="1" smtClean="0"/>
              <a:t>costs</a:t>
            </a:r>
            <a:r>
              <a:rPr lang="de-DE" sz="2400" dirty="0" smtClean="0"/>
              <a:t> </a:t>
            </a:r>
            <a:r>
              <a:rPr lang="de-DE" sz="2400" dirty="0" err="1" smtClean="0"/>
              <a:t>predicting</a:t>
            </a:r>
            <a:r>
              <a:rPr lang="de-DE" sz="2400" dirty="0" smtClean="0"/>
              <a:t> </a:t>
            </a:r>
            <a:r>
              <a:rPr lang="de-DE" sz="2400" dirty="0" err="1" smtClean="0"/>
              <a:t>events</a:t>
            </a:r>
            <a:r>
              <a:rPr lang="de-DE" sz="2400" dirty="0"/>
              <a:t> </a:t>
            </a:r>
            <a:r>
              <a:rPr lang="de-DE" sz="2400" dirty="0" err="1" smtClean="0"/>
              <a:t>faster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assigning</a:t>
            </a:r>
            <a:r>
              <a:rPr lang="de-DE" sz="2400" dirty="0" smtClean="0"/>
              <a:t> </a:t>
            </a:r>
            <a:r>
              <a:rPr lang="de-DE" sz="2400" dirty="0" err="1" smtClean="0"/>
              <a:t>field</a:t>
            </a:r>
            <a:r>
              <a:rPr lang="de-DE" sz="2400" dirty="0" smtClean="0"/>
              <a:t> </a:t>
            </a:r>
            <a:r>
              <a:rPr lang="de-DE" sz="2400" dirty="0" err="1" smtClean="0"/>
              <a:t>forces</a:t>
            </a:r>
            <a:r>
              <a:rPr lang="de-DE" sz="2400" dirty="0" smtClean="0"/>
              <a:t> </a:t>
            </a:r>
            <a:r>
              <a:rPr lang="de-DE" sz="2400" dirty="0" smtClean="0"/>
              <a:t>at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right</a:t>
            </a:r>
            <a:r>
              <a:rPr lang="de-DE" sz="2400" dirty="0" smtClean="0"/>
              <a:t> time</a:t>
            </a:r>
            <a:endParaRPr lang="de-DE" sz="2400" dirty="0"/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 err="1" smtClean="0"/>
              <a:t>How</a:t>
            </a:r>
            <a:r>
              <a:rPr lang="sv-SE" dirty="0" smtClean="0"/>
              <a:t> </a:t>
            </a:r>
            <a:r>
              <a:rPr lang="sv-SE" dirty="0" err="1" smtClean="0"/>
              <a:t>this</a:t>
            </a:r>
            <a:r>
              <a:rPr lang="sv-SE" dirty="0" smtClean="0"/>
              <a:t> </a:t>
            </a:r>
            <a:r>
              <a:rPr lang="sv-SE" dirty="0" err="1" smtClean="0"/>
              <a:t>will</a:t>
            </a:r>
            <a:r>
              <a:rPr lang="sv-SE" dirty="0" smtClean="0"/>
              <a:t> </a:t>
            </a:r>
            <a:r>
              <a:rPr lang="sv-SE" dirty="0" err="1" smtClean="0"/>
              <a:t>help</a:t>
            </a:r>
            <a:r>
              <a:rPr lang="sv-SE" dirty="0" smtClean="0"/>
              <a:t>         f             </a:t>
            </a:r>
            <a:endParaRPr lang="sv-SE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120732"/>
            <a:ext cx="1872208" cy="9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008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 smtClean="0"/>
              <a:t>Last </a:t>
            </a:r>
            <a:r>
              <a:rPr lang="sv-SE" dirty="0" err="1" smtClean="0"/>
              <a:t>minute</a:t>
            </a:r>
            <a:r>
              <a:rPr lang="sv-SE" dirty="0" smtClean="0"/>
              <a:t> </a:t>
            </a:r>
            <a:r>
              <a:rPr lang="sv-SE" dirty="0" err="1" smtClean="0"/>
              <a:t>idea</a:t>
            </a:r>
            <a:endParaRPr lang="sv-SE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0"/>
            <a:ext cx="1080120" cy="133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84" y="1628800"/>
            <a:ext cx="343697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:\Users\g16881\AppData\Local\Microsoft\Windows\Temporary Internet Files\Content.Outlook\SCSB4FYG\chart (3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761" y="1661219"/>
            <a:ext cx="5382190" cy="302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13058" y="2584332"/>
            <a:ext cx="422548" cy="769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4400" b="1" dirty="0"/>
              <a:t>+</a:t>
            </a:r>
            <a:endParaRPr kumimoji="0" lang="de-DE" sz="4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6" y="4869160"/>
            <a:ext cx="113728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164555" y="5661248"/>
            <a:ext cx="986288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By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categorizing</a:t>
            </a:r>
            <a:r>
              <a:rPr kumimoji="0" lang="de-DE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issues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/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anomalies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not just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operative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events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but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public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events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too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(e.g.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football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,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vacation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)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it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possible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to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predict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data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anomalies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by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just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checking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calendar</a:t>
            </a:r>
            <a:r>
              <a:rPr kumimoji="0" lang="de-DE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? 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82946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223792" y="2583724"/>
            <a:ext cx="3059488" cy="1107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6600" b="1" dirty="0" err="1" smtClean="0"/>
              <a:t>Thanks</a:t>
            </a:r>
            <a:endParaRPr kumimoji="0" lang="de-DE" sz="6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pic>
        <p:nvPicPr>
          <p:cNvPr id="2" name="Unbenann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320" y="4509120"/>
            <a:ext cx="7734300" cy="17819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hteck 2"/>
          <p:cNvSpPr/>
          <p:nvPr/>
        </p:nvSpPr>
        <p:spPr>
          <a:xfrm>
            <a:off x="1703512" y="4077072"/>
            <a:ext cx="8640960" cy="252028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01304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>
            <a:spLocks noGrp="1"/>
          </p:cNvSpPr>
          <p:nvPr>
            <p:ph type="title"/>
          </p:nvPr>
        </p:nvSpPr>
        <p:spPr>
          <a:xfrm>
            <a:off x="497058" y="97380"/>
            <a:ext cx="10515602" cy="850059"/>
          </a:xfrm>
          <a:prstGeom prst="rect">
            <a:avLst/>
          </a:prstGeom>
        </p:spPr>
        <p:txBody>
          <a:bodyPr/>
          <a:lstStyle>
            <a:lvl1pPr algn="ctr">
              <a:defRPr sz="3600" b="1"/>
            </a:lvl1pPr>
          </a:lstStyle>
          <a:p>
            <a:r>
              <a:t>E.ON Climate &amp; Renewables - ConnectPoint</a:t>
            </a:r>
          </a:p>
        </p:txBody>
      </p:sp>
      <p:sp>
        <p:nvSpPr>
          <p:cNvPr id="154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573436" y="1033711"/>
            <a:ext cx="4870925" cy="316141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E.ON</a:t>
            </a:r>
            <a:r>
              <a:t> is an international, privately-owned energy supplier focused on 3 areas:</a:t>
            </a:r>
          </a:p>
          <a:p>
            <a:pPr marL="180473" indent="-180473" defTabSz="457200">
              <a:lnSpc>
                <a:spcPct val="100000"/>
              </a:lnSpc>
              <a:spcBef>
                <a:spcPts val="0"/>
              </a:spcBef>
              <a:buFontTx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Renewables</a:t>
            </a:r>
          </a:p>
          <a:p>
            <a:pPr marL="180473" indent="-180473" defTabSz="457200">
              <a:lnSpc>
                <a:spcPct val="100000"/>
              </a:lnSpc>
              <a:spcBef>
                <a:spcPts val="0"/>
              </a:spcBef>
              <a:buFontTx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Energy networks </a:t>
            </a:r>
          </a:p>
          <a:p>
            <a:pPr marL="180473" indent="-180473" defTabSz="457200">
              <a:lnSpc>
                <a:spcPct val="100000"/>
              </a:lnSpc>
              <a:spcBef>
                <a:spcPts val="0"/>
              </a:spcBef>
              <a:buFontTx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Customer solutions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It operates in over 30 countries and serves over 33 million customers.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The Company employs above 50 000 people world-wide and annually achieves revenues above 100 billions Euro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E.ON Climate &amp; Renewables (EC&amp;R)</a:t>
            </a:r>
            <a:r>
              <a:t>, headquartered in Essen, Germany, is responsible for E.ON’s industrial-scale renewable energy activities.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EC&amp;R</a:t>
            </a:r>
            <a:r>
              <a:t> develops, builds and operates large renewable energy assets in Europe and North America.</a:t>
            </a:r>
          </a:p>
        </p:txBody>
      </p:sp>
      <p:grpSp>
        <p:nvGrpSpPr>
          <p:cNvPr id="164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159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55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58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56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57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163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160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61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62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165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66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494" y="4281393"/>
            <a:ext cx="3070852" cy="221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ConnectPoint is a Software vendor and System Integrator specialized in Utilities &amp; Industry sector…"/>
          <p:cNvSpPr txBox="1"/>
          <p:nvPr/>
        </p:nvSpPr>
        <p:spPr>
          <a:xfrm>
            <a:off x="6426034" y="1075032"/>
            <a:ext cx="5173861" cy="2862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1200"/>
            </a:pPr>
            <a:r>
              <a:rPr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ConnectPoint</a:t>
            </a: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 is a Software vendor and System Integrator specialized in Utilities &amp; Industry sector</a:t>
            </a:r>
          </a:p>
          <a:p>
            <a:pPr defTabSz="457200">
              <a:defRPr sz="1200"/>
            </a:pPr>
            <a:endParaRPr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defTabSz="457200">
              <a:defRPr sz="1200"/>
            </a:pPr>
            <a:endParaRPr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defTabSz="457200"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The company is present in Poland and Germany with the team of experienced professional in </a:t>
            </a:r>
            <a:r>
              <a:rPr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IT/OT integration and SW development</a:t>
            </a:r>
            <a:endParaRPr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defTabSz="457200">
              <a:defRPr sz="1200"/>
            </a:pPr>
            <a:endParaRPr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defTabSz="457200">
              <a:defRPr sz="1200"/>
            </a:pPr>
            <a:endParaRPr>
              <a:uFill>
                <a:solidFill>
                  <a:srgbClr val="000000"/>
                </a:solidFill>
              </a:uFill>
              <a:latin typeface="Arial"/>
              <a:ea typeface="Arial"/>
              <a:cs typeface="Arial"/>
              <a:sym typeface="Arial"/>
            </a:endParaRPr>
          </a:p>
          <a:p>
            <a:pPr defTabSz="457200"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ConnectPoint started co-operation with E.ON Climate &amp; Renewables in 2013 and since that time the company conducted above 20 projects in areas like</a:t>
            </a:r>
          </a:p>
          <a:p>
            <a:pPr marL="561473" lvl="1" indent="-180473" defTabSz="457200">
              <a:lnSpc>
                <a:spcPct val="150000"/>
              </a:lnSpc>
              <a:spcBef>
                <a:spcPts val="900"/>
              </a:spcBef>
              <a:buSzPct val="130000"/>
              <a:buChar char="•"/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Custom Software development</a:t>
            </a:r>
          </a:p>
          <a:p>
            <a:pPr marL="561473" lvl="1" indent="-180473" defTabSz="457200">
              <a:lnSpc>
                <a:spcPct val="150000"/>
              </a:lnSpc>
              <a:buSzPct val="130000"/>
              <a:buChar char="•"/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System Integration in IT/OT area</a:t>
            </a:r>
          </a:p>
          <a:p>
            <a:pPr marL="561473" lvl="1" indent="-180473" defTabSz="457200">
              <a:lnSpc>
                <a:spcPct val="150000"/>
              </a:lnSpc>
              <a:buSzPct val="130000"/>
              <a:buChar char="•"/>
              <a:defRPr sz="1200"/>
            </a:pPr>
            <a:r>
              <a:rPr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rPr>
              <a:t>Business Intelligence applications development (e.g. OSIsoft PI)</a:t>
            </a:r>
          </a:p>
        </p:txBody>
      </p:sp>
      <p:pic>
        <p:nvPicPr>
          <p:cNvPr id="168" name="Picture 21" descr="Picture 2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80910" y="4329599"/>
            <a:ext cx="4209654" cy="2367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/>
          <p:cNvSpPr txBox="1">
            <a:spLocks noGrp="1"/>
          </p:cNvSpPr>
          <p:nvPr>
            <p:ph type="ctrTitle"/>
          </p:nvPr>
        </p:nvSpPr>
        <p:spPr>
          <a:xfrm>
            <a:off x="1210891" y="2295879"/>
            <a:ext cx="4911701" cy="976170"/>
          </a:xfrm>
          <a:prstGeom prst="rect">
            <a:avLst/>
          </a:prstGeom>
        </p:spPr>
        <p:txBody>
          <a:bodyPr/>
          <a:lstStyle>
            <a:lvl1pPr algn="l" defTabSz="886967">
              <a:defRPr sz="5800">
                <a:solidFill>
                  <a:srgbClr val="FFFFFF"/>
                </a:solidFill>
              </a:defRPr>
            </a:lvl1pPr>
          </a:lstStyle>
          <a:p>
            <a:r>
              <a:t>Find out more.</a:t>
            </a:r>
          </a:p>
        </p:txBody>
      </p:sp>
      <p:sp>
        <p:nvSpPr>
          <p:cNvPr id="218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1269058" y="3272047"/>
            <a:ext cx="5523628" cy="1201643"/>
          </a:xfrm>
          <a:prstGeom prst="rect">
            <a:avLst/>
          </a:prstGeom>
        </p:spPr>
        <p:txBody>
          <a:bodyPr/>
          <a:lstStyle/>
          <a:p>
            <a:pPr algn="l" defTabSz="886967">
              <a:spcBef>
                <a:spcPts val="900"/>
              </a:spcBef>
              <a:defRPr sz="1900"/>
            </a:pPr>
            <a:r>
              <a:t>If you would like to find out more about how ConnectPoint can help transform your utility service with intelligent network capability, get in touch with </a:t>
            </a:r>
            <a:r>
              <a:rPr>
                <a:solidFill>
                  <a:srgbClr val="FFFFFF"/>
                </a:solidFill>
              </a:rPr>
              <a:t>konrad.kazmierowski@connectpoint.pl </a:t>
            </a:r>
          </a:p>
        </p:txBody>
      </p:sp>
      <p:sp>
        <p:nvSpPr>
          <p:cNvPr id="219" name="Slide Number Placeholder 10"/>
          <p:cNvSpPr txBox="1">
            <a:spLocks noGrp="1"/>
          </p:cNvSpPr>
          <p:nvPr>
            <p:ph type="sldNum" sz="quarter" idx="4294967295"/>
          </p:nvPr>
        </p:nvSpPr>
        <p:spPr>
          <a:xfrm>
            <a:off x="11164928" y="6404293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grpSp>
        <p:nvGrpSpPr>
          <p:cNvPr id="225" name="Group 12"/>
          <p:cNvGrpSpPr/>
          <p:nvPr/>
        </p:nvGrpSpPr>
        <p:grpSpPr>
          <a:xfrm>
            <a:off x="1269056" y="5312107"/>
            <a:ext cx="2173919" cy="657757"/>
            <a:chOff x="-1" y="-1"/>
            <a:chExt cx="2173917" cy="657755"/>
          </a:xfrm>
        </p:grpSpPr>
        <p:sp>
          <p:nvSpPr>
            <p:cNvPr id="220" name="Freeform 14"/>
            <p:cNvSpPr/>
            <p:nvPr/>
          </p:nvSpPr>
          <p:spPr>
            <a:xfrm>
              <a:off x="777186" y="100190"/>
              <a:ext cx="1396731" cy="485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5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24" name="Group 14"/>
            <p:cNvGrpSpPr/>
            <p:nvPr/>
          </p:nvGrpSpPr>
          <p:grpSpPr>
            <a:xfrm>
              <a:off x="-2" y="-2"/>
              <a:ext cx="675302" cy="657756"/>
              <a:chOff x="0" y="0"/>
              <a:chExt cx="675300" cy="657755"/>
            </a:xfrm>
          </p:grpSpPr>
          <p:sp>
            <p:nvSpPr>
              <p:cNvPr id="221" name="Oval 13"/>
              <p:cNvSpPr/>
              <p:nvPr/>
            </p:nvSpPr>
            <p:spPr>
              <a:xfrm>
                <a:off x="23208" y="15283"/>
                <a:ext cx="626339" cy="627189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22" name="Freeform 20"/>
              <p:cNvSpPr/>
              <p:nvPr/>
            </p:nvSpPr>
            <p:spPr>
              <a:xfrm>
                <a:off x="114557" y="36326"/>
                <a:ext cx="440391" cy="357747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23" name="Freeform 16"/>
              <p:cNvSpPr/>
              <p:nvPr/>
            </p:nvSpPr>
            <p:spPr>
              <a:xfrm>
                <a:off x="0" y="-1"/>
                <a:ext cx="675301" cy="657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ctrTitle"/>
          </p:nvPr>
        </p:nvSpPr>
        <p:spPr>
          <a:xfrm>
            <a:off x="199472" y="219741"/>
            <a:ext cx="11794578" cy="713836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dirty="0" err="1"/>
              <a:t>OSIsoft</a:t>
            </a:r>
            <a:r>
              <a:rPr dirty="0"/>
              <a:t> </a:t>
            </a:r>
            <a:r>
              <a:rPr dirty="0" smtClean="0"/>
              <a:t>EMEA</a:t>
            </a:r>
            <a:r>
              <a:rPr lang="de-DE" dirty="0" smtClean="0"/>
              <a:t> 2017</a:t>
            </a:r>
            <a:r>
              <a:rPr dirty="0" smtClean="0"/>
              <a:t> </a:t>
            </a:r>
            <a:r>
              <a:rPr dirty="0"/>
              <a:t>Hackathon event</a:t>
            </a:r>
          </a:p>
        </p:txBody>
      </p:sp>
      <p:grpSp>
        <p:nvGrpSpPr>
          <p:cNvPr id="149" name="Group 2058"/>
          <p:cNvGrpSpPr/>
          <p:nvPr/>
        </p:nvGrpSpPr>
        <p:grpSpPr>
          <a:xfrm>
            <a:off x="6182955" y="5753161"/>
            <a:ext cx="2227710" cy="674031"/>
            <a:chOff x="-1" y="-2"/>
            <a:chExt cx="2227709" cy="674029"/>
          </a:xfrm>
        </p:grpSpPr>
        <p:sp>
          <p:nvSpPr>
            <p:cNvPr id="144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148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145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46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47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pic>
        <p:nvPicPr>
          <p:cNvPr id="151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1384" y="5447187"/>
            <a:ext cx="2423055" cy="1285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30" y="1052736"/>
            <a:ext cx="2266950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706" y="1035883"/>
            <a:ext cx="2618733" cy="3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009" y="1043462"/>
            <a:ext cx="2875603" cy="394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80" y="1052735"/>
            <a:ext cx="2813029" cy="3963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538384" y="4983745"/>
            <a:ext cx="7621634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„Objects on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the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presentation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might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look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older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than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it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</a:t>
            </a:r>
            <a:r>
              <a:rPr kumimoji="0" lang="de-DE" sz="2000" b="1" i="1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appear</a:t>
            </a:r>
            <a:r>
              <a:rPr kumimoji="0" lang="de-DE" sz="2000" b="1" i="1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 </a:t>
            </a:r>
            <a:endParaRPr kumimoji="0" lang="de-DE" sz="2000" b="1" i="1" u="none" strike="noStrike" cap="none" spc="0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15" name="Group 2058"/>
          <p:cNvGrpSpPr/>
          <p:nvPr/>
        </p:nvGrpSpPr>
        <p:grpSpPr>
          <a:xfrm>
            <a:off x="3338637" y="5753161"/>
            <a:ext cx="2227710" cy="674031"/>
            <a:chOff x="-1" y="-2"/>
            <a:chExt cx="2227709" cy="674029"/>
          </a:xfrm>
        </p:grpSpPr>
        <p:sp>
          <p:nvSpPr>
            <p:cNvPr id="16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17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1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grpSp>
        <p:nvGrpSpPr>
          <p:cNvPr id="21" name="Group 2058"/>
          <p:cNvGrpSpPr/>
          <p:nvPr/>
        </p:nvGrpSpPr>
        <p:grpSpPr>
          <a:xfrm>
            <a:off x="779030" y="5753161"/>
            <a:ext cx="2227710" cy="674031"/>
            <a:chOff x="-1" y="-2"/>
            <a:chExt cx="2227709" cy="674029"/>
          </a:xfrm>
        </p:grpSpPr>
        <p:sp>
          <p:nvSpPr>
            <p:cNvPr id="22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3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4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5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6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09360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428896" y="204375"/>
            <a:ext cx="10515601" cy="850059"/>
          </a:xfrm>
          <a:prstGeom prst="rect">
            <a:avLst/>
          </a:prstGeom>
        </p:spPr>
        <p:txBody>
          <a:bodyPr/>
          <a:lstStyle>
            <a:lvl1pPr algn="ctr">
              <a:defRPr sz="3600" b="1"/>
            </a:lvl1pPr>
          </a:lstStyle>
          <a:p>
            <a:pPr>
              <a:defRPr b="0"/>
            </a:pPr>
            <a:r>
              <a:rPr lang="de-DE" b="1" dirty="0" smtClean="0"/>
              <a:t>Who </a:t>
            </a:r>
            <a:r>
              <a:rPr lang="de-DE" b="1" dirty="0" err="1" smtClean="0"/>
              <a:t>are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?</a:t>
            </a:r>
            <a:endParaRPr b="1" dirty="0"/>
          </a:p>
        </p:txBody>
      </p:sp>
      <p:grpSp>
        <p:nvGrpSpPr>
          <p:cNvPr id="183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178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74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77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75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76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182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179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80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81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184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90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185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189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186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87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188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980728"/>
            <a:ext cx="1872208" cy="325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639616" y="1269510"/>
            <a:ext cx="150297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Marek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Data </a:t>
            </a:r>
            <a:r>
              <a:rPr lang="de-DE" dirty="0" err="1" smtClean="0"/>
              <a:t>Plumber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275" y="3319144"/>
            <a:ext cx="1836374" cy="2587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880" y="1240538"/>
            <a:ext cx="2304256" cy="316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635463"/>
            <a:ext cx="1872208" cy="282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feld 26"/>
          <p:cNvSpPr txBox="1"/>
          <p:nvPr/>
        </p:nvSpPr>
        <p:spPr>
          <a:xfrm>
            <a:off x="996910" y="5147662"/>
            <a:ext cx="1413203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Przemyslaw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 err="1" smtClean="0"/>
              <a:t>Coder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7608168" y="1269510"/>
            <a:ext cx="75917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Jakub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Coder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6515709" y="5757602"/>
            <a:ext cx="107977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Gregor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The </a:t>
            </a:r>
            <a:r>
              <a:rPr lang="de-DE" dirty="0" err="1" smtClean="0"/>
              <a:t>other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074" name="Picture 2" descr="Image result for alex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027" y="887394"/>
            <a:ext cx="4762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feld 30"/>
          <p:cNvSpPr txBox="1"/>
          <p:nvPr/>
        </p:nvSpPr>
        <p:spPr>
          <a:xfrm>
            <a:off x="9701995" y="1839893"/>
            <a:ext cx="707882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Alexa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dirty="0" smtClean="0"/>
              <a:t>„her“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631954" y="1052736"/>
            <a:ext cx="11297850" cy="3791040"/>
          </a:xfrm>
          <a:prstGeom prst="rect">
            <a:avLst/>
          </a:prstGeom>
        </p:spPr>
        <p:txBody>
          <a:bodyPr/>
          <a:lstStyle/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e-DE" b="1" dirty="0" err="1" smtClean="0"/>
              <a:t>Provide</a:t>
            </a:r>
            <a:r>
              <a:rPr lang="de-DE" b="1" dirty="0" smtClean="0"/>
              <a:t>                    </a:t>
            </a:r>
            <a:r>
              <a:rPr lang="de-DE" b="1" dirty="0" err="1" smtClean="0"/>
              <a:t>our</a:t>
            </a:r>
            <a:r>
              <a:rPr lang="de-DE" b="1" dirty="0" smtClean="0"/>
              <a:t>           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their</a:t>
            </a:r>
            <a:r>
              <a:rPr lang="de-DE" b="1" dirty="0" smtClean="0"/>
              <a:t>                </a:t>
            </a:r>
            <a:r>
              <a:rPr lang="de-DE" b="1" dirty="0" err="1" smtClean="0"/>
              <a:t>future</a:t>
            </a:r>
            <a:endParaRPr lang="de-DE" b="1" dirty="0" smtClean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de-DE" b="1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de-DE" dirty="0" smtClean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e-DE" sz="1400" dirty="0" smtClean="0"/>
              <a:t>A </a:t>
            </a:r>
            <a:r>
              <a:rPr lang="de-DE" sz="1400" dirty="0" err="1" smtClean="0"/>
              <a:t>connected</a:t>
            </a:r>
            <a:r>
              <a:rPr lang="de-DE" sz="1400" dirty="0" smtClean="0"/>
              <a:t> </a:t>
            </a:r>
            <a:r>
              <a:rPr lang="de-DE" sz="1400" dirty="0" err="1" smtClean="0"/>
              <a:t>system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combines</a:t>
            </a:r>
            <a:r>
              <a:rPr lang="de-DE" sz="1400" dirty="0" smtClean="0"/>
              <a:t> </a:t>
            </a:r>
            <a:r>
              <a:rPr lang="de-DE" sz="1400" dirty="0" err="1" smtClean="0"/>
              <a:t>realtime</a:t>
            </a:r>
            <a:r>
              <a:rPr lang="de-DE" sz="1400" dirty="0" smtClean="0"/>
              <a:t> </a:t>
            </a:r>
            <a:r>
              <a:rPr lang="de-DE" sz="1400" dirty="0" err="1" smtClean="0"/>
              <a:t>data</a:t>
            </a:r>
            <a:r>
              <a:rPr lang="de-DE" sz="1400" dirty="0" smtClean="0"/>
              <a:t>, </a:t>
            </a:r>
            <a:r>
              <a:rPr lang="de-DE" sz="1400" dirty="0" err="1" smtClean="0"/>
              <a:t>detects</a:t>
            </a:r>
            <a:r>
              <a:rPr lang="de-DE" sz="1400" dirty="0" smtClean="0"/>
              <a:t> </a:t>
            </a:r>
            <a:r>
              <a:rPr lang="de-DE" sz="1400" dirty="0" err="1" smtClean="0"/>
              <a:t>anomalies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provide</a:t>
            </a:r>
            <a:r>
              <a:rPr lang="de-DE" sz="1400" dirty="0" smtClean="0"/>
              <a:t> </a:t>
            </a:r>
            <a:r>
              <a:rPr lang="de-DE" sz="1400" dirty="0" err="1" smtClean="0"/>
              <a:t>this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right</a:t>
            </a:r>
            <a:r>
              <a:rPr lang="de-DE" sz="1400" dirty="0" smtClean="0"/>
              <a:t> </a:t>
            </a:r>
            <a:r>
              <a:rPr lang="de-DE" sz="1400" dirty="0" err="1" smtClean="0"/>
              <a:t>person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enable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right</a:t>
            </a:r>
            <a:r>
              <a:rPr lang="de-DE" sz="1400" dirty="0" smtClean="0"/>
              <a:t> </a:t>
            </a:r>
            <a:r>
              <a:rPr lang="de-DE" sz="1400" dirty="0" err="1" smtClean="0"/>
              <a:t>action</a:t>
            </a:r>
            <a:r>
              <a:rPr lang="de-DE" sz="1400" dirty="0" smtClean="0"/>
              <a:t>.</a:t>
            </a:r>
            <a:endParaRPr sz="1400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4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 smtClean="0"/>
              <a:t>The </a:t>
            </a:r>
            <a:r>
              <a:rPr lang="sv-SE" dirty="0" err="1" smtClean="0"/>
              <a:t>challenge</a:t>
            </a:r>
            <a:endParaRPr lang="sv-SE" dirty="0"/>
          </a:p>
        </p:txBody>
      </p:sp>
      <p:sp>
        <p:nvSpPr>
          <p:cNvPr id="4" name="AutoShape 4" descr="https://www.vitens.nl/-/media/images/vitens/vitens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955783"/>
            <a:ext cx="1080120" cy="526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796866"/>
            <a:ext cx="681798" cy="84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1124743"/>
            <a:ext cx="679198" cy="27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19" y="2297127"/>
            <a:ext cx="8133433" cy="424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4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en-US" dirty="0"/>
              <a:t>Provide                    our            of their                future</a:t>
            </a:r>
          </a:p>
        </p:txBody>
      </p:sp>
      <p:sp>
        <p:nvSpPr>
          <p:cNvPr id="4" name="AutoShape 4" descr="https://www.vitens.nl/-/media/images/vitens/vitens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20732"/>
            <a:ext cx="1872208" cy="911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656" y="17358"/>
            <a:ext cx="988210" cy="122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752" y="260296"/>
            <a:ext cx="1558141" cy="632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2855640" y="5759657"/>
            <a:ext cx="2016224" cy="64632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sz="1200" dirty="0" smtClean="0"/>
              <a:t>Data </a:t>
            </a:r>
            <a:r>
              <a:rPr lang="en-US" sz="1200" dirty="0"/>
              <a:t>is acquired and </a:t>
            </a:r>
            <a:r>
              <a:rPr lang="en-US" sz="1200" dirty="0" smtClean="0"/>
              <a:t>transmitted to a central location</a:t>
            </a:r>
            <a:endParaRPr kumimoji="0" lang="de-DE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055440" y="3861048"/>
            <a:ext cx="2304256" cy="830993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sz="1200" dirty="0"/>
              <a:t>Analytics in real time identify </a:t>
            </a:r>
            <a:r>
              <a:rPr lang="en-US" sz="1200" dirty="0" smtClean="0"/>
              <a:t>anomalies. </a:t>
            </a:r>
            <a:r>
              <a:rPr lang="en-US" sz="1200" dirty="0"/>
              <a:t>Machine learning analytics predicts </a:t>
            </a:r>
            <a:r>
              <a:rPr lang="en-US" sz="1200" dirty="0" smtClean="0"/>
              <a:t>by </a:t>
            </a:r>
            <a:r>
              <a:rPr lang="en-US" sz="1200" dirty="0"/>
              <a:t>correlating signals and past experience</a:t>
            </a:r>
            <a:endParaRPr lang="de-DE" sz="1200" dirty="0"/>
          </a:p>
        </p:txBody>
      </p:sp>
      <p:sp>
        <p:nvSpPr>
          <p:cNvPr id="32" name="Rechteck 31"/>
          <p:cNvSpPr/>
          <p:nvPr/>
        </p:nvSpPr>
        <p:spPr>
          <a:xfrm>
            <a:off x="3369858" y="1595854"/>
            <a:ext cx="2016224" cy="1200325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sz="1200" dirty="0"/>
              <a:t>When the data indicates an issue that can cause a </a:t>
            </a:r>
            <a:r>
              <a:rPr lang="en-US" sz="1200" dirty="0" smtClean="0"/>
              <a:t>problem, it is assigned to the right work force and affected parties are notified if required. </a:t>
            </a:r>
            <a:endParaRPr lang="de-DE" sz="1200" dirty="0"/>
          </a:p>
        </p:txBody>
      </p:sp>
      <p:sp>
        <p:nvSpPr>
          <p:cNvPr id="33" name="Rechteck 32"/>
          <p:cNvSpPr/>
          <p:nvPr/>
        </p:nvSpPr>
        <p:spPr>
          <a:xfrm>
            <a:off x="8021658" y="2432503"/>
            <a:ext cx="1962928" cy="461661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sz="1200" dirty="0"/>
              <a:t>Interventions are performed to resolve the </a:t>
            </a:r>
            <a:r>
              <a:rPr lang="en-US" sz="1200" dirty="0" smtClean="0"/>
              <a:t>issue.</a:t>
            </a:r>
            <a:endParaRPr lang="en-US" sz="1200" dirty="0"/>
          </a:p>
        </p:txBody>
      </p:sp>
      <p:sp>
        <p:nvSpPr>
          <p:cNvPr id="34" name="Rechteck 33"/>
          <p:cNvSpPr/>
          <p:nvPr/>
        </p:nvSpPr>
        <p:spPr>
          <a:xfrm>
            <a:off x="7451598" y="4944732"/>
            <a:ext cx="2016224" cy="101565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sz="1200" dirty="0" smtClean="0"/>
              <a:t>Solutions are recorded</a:t>
            </a:r>
            <a:r>
              <a:rPr lang="en-US" sz="1200" dirty="0"/>
              <a:t>. </a:t>
            </a:r>
            <a:r>
              <a:rPr lang="en-US" sz="1200" dirty="0" smtClean="0"/>
              <a:t>Outage </a:t>
            </a:r>
            <a:r>
              <a:rPr lang="en-US" sz="1200" dirty="0"/>
              <a:t>and </a:t>
            </a:r>
            <a:r>
              <a:rPr lang="en-US" sz="1200" dirty="0" smtClean="0"/>
              <a:t>incidents are prevented and private households dissatisfaction eliminated</a:t>
            </a:r>
            <a:endParaRPr lang="de-DE" sz="1200" dirty="0"/>
          </a:p>
        </p:txBody>
      </p:sp>
      <p:sp>
        <p:nvSpPr>
          <p:cNvPr id="7" name="Pfeil nach rechts 6"/>
          <p:cNvSpPr/>
          <p:nvPr/>
        </p:nvSpPr>
        <p:spPr>
          <a:xfrm rot="13413578">
            <a:off x="1862380" y="5064200"/>
            <a:ext cx="978408" cy="48463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6" name="Pfeil nach rechts 35"/>
          <p:cNvSpPr/>
          <p:nvPr/>
        </p:nvSpPr>
        <p:spPr>
          <a:xfrm rot="18521324">
            <a:off x="1995197" y="2711890"/>
            <a:ext cx="978408" cy="48463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7" name="Pfeil nach rechts 36"/>
          <p:cNvSpPr/>
          <p:nvPr/>
        </p:nvSpPr>
        <p:spPr>
          <a:xfrm rot="695363">
            <a:off x="6201528" y="1928727"/>
            <a:ext cx="978408" cy="48463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8" name="Pfeil nach rechts 37"/>
          <p:cNvSpPr/>
          <p:nvPr/>
        </p:nvSpPr>
        <p:spPr>
          <a:xfrm rot="7366048">
            <a:off x="8237441" y="3792391"/>
            <a:ext cx="978408" cy="48463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9" name="Pfeil nach rechts 38"/>
          <p:cNvSpPr/>
          <p:nvPr/>
        </p:nvSpPr>
        <p:spPr>
          <a:xfrm rot="10302345">
            <a:off x="5682485" y="5580779"/>
            <a:ext cx="978408" cy="48463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53379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32" grpId="0" animBg="1"/>
      <p:bldP spid="33" grpId="0" animBg="1"/>
      <p:bldP spid="34" grpId="0" animBg="1"/>
      <p:bldP spid="7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3" name="Title 1"/>
          <p:cNvSpPr txBox="1">
            <a:spLocks noGrp="1"/>
          </p:cNvSpPr>
          <p:nvPr>
            <p:ph type="title"/>
          </p:nvPr>
        </p:nvSpPr>
        <p:spPr>
          <a:xfrm>
            <a:off x="428896" y="204375"/>
            <a:ext cx="10515601" cy="850059"/>
          </a:xfrm>
          <a:prstGeom prst="rect">
            <a:avLst/>
          </a:prstGeom>
        </p:spPr>
        <p:txBody>
          <a:bodyPr/>
          <a:lstStyle>
            <a:lvl1pPr algn="ctr">
              <a:defRPr sz="3600" b="1"/>
            </a:lvl1pPr>
          </a:lstStyle>
          <a:p>
            <a:pPr>
              <a:defRPr b="0"/>
            </a:pPr>
            <a:r>
              <a:rPr lang="de-DE" b="1" dirty="0" err="1" smtClean="0"/>
              <a:t>What</a:t>
            </a:r>
            <a:r>
              <a:rPr lang="de-DE" b="1" dirty="0" smtClean="0"/>
              <a:t> </a:t>
            </a:r>
            <a:r>
              <a:rPr lang="de-DE" b="1" dirty="0" err="1" smtClean="0"/>
              <a:t>we</a:t>
            </a:r>
            <a:r>
              <a:rPr lang="de-DE" b="1" dirty="0" smtClean="0"/>
              <a:t> </a:t>
            </a:r>
            <a:r>
              <a:rPr lang="de-DE" b="1" dirty="0" err="1" smtClean="0"/>
              <a:t>did</a:t>
            </a:r>
            <a:endParaRPr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96" y="1165139"/>
            <a:ext cx="9726440" cy="507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C:\Users\g16881\AppData\Local\Microsoft\Windows\Temporary Internet Files\Content.Outlook\SCSB4FYG\dashboard (2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980728"/>
            <a:ext cx="3177454" cy="178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g16881\AppData\Local\Microsoft\Windows\Temporary Internet Files\Content.Outlook\SCSB4FYG\events (2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916" y="3573016"/>
            <a:ext cx="2952328" cy="166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g16881\AppData\Local\Microsoft\Windows\Temporary Internet Files\Content.Outlook\SCSB4FYG\chart (3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4052491"/>
            <a:ext cx="2855640" cy="160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4" y="4957431"/>
            <a:ext cx="2886149" cy="135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" descr="C:\Users\g16881\Desktop\scr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28" y="3176473"/>
            <a:ext cx="2687621" cy="151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Image result for alex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27" name="Picture 7" descr="C:\Users\g16881\Desktop\Amazon_Alexa_App_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61105"/>
            <a:ext cx="1166519" cy="116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:\Users\g16881\Desktop\Amazon_Alexa_App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552" y="4235790"/>
            <a:ext cx="904940" cy="9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53" y="4147960"/>
            <a:ext cx="2767453" cy="1415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406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3" name="Textplatzhalter 2"/>
          <p:cNvSpPr>
            <a:spLocks noGrp="1"/>
          </p:cNvSpPr>
          <p:nvPr>
            <p:ph type="body" idx="1"/>
          </p:nvPr>
        </p:nvSpPr>
        <p:spPr>
          <a:xfrm>
            <a:off x="428897" y="1642745"/>
            <a:ext cx="451497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/>
              <a:t>PI </a:t>
            </a:r>
            <a:r>
              <a:rPr lang="de-DE" sz="1400" b="1" dirty="0" err="1"/>
              <a:t>AssetFramework</a:t>
            </a:r>
            <a:endParaRPr lang="de-DE" sz="1400" b="1" dirty="0"/>
          </a:p>
          <a:p>
            <a:pPr>
              <a:buFontTx/>
              <a:buChar char="-"/>
            </a:pPr>
            <a:r>
              <a:rPr lang="de-DE" sz="1400" dirty="0" smtClean="0"/>
              <a:t>Analysis</a:t>
            </a:r>
          </a:p>
          <a:p>
            <a:pPr>
              <a:buFontTx/>
              <a:buChar char="-"/>
            </a:pPr>
            <a:r>
              <a:rPr lang="de-DE" sz="1400" dirty="0" err="1" smtClean="0"/>
              <a:t>EventFrames</a:t>
            </a:r>
            <a:endParaRPr lang="de-DE" sz="1400" dirty="0" smtClean="0"/>
          </a:p>
          <a:p>
            <a:pPr>
              <a:buFontTx/>
              <a:buChar char="-"/>
            </a:pPr>
            <a:endParaRPr lang="de-DE" sz="1400" dirty="0"/>
          </a:p>
          <a:p>
            <a:pPr marL="0" indent="0">
              <a:buNone/>
            </a:pPr>
            <a:r>
              <a:rPr lang="de-DE" sz="1400" b="1" dirty="0"/>
              <a:t>Webtechnologies</a:t>
            </a:r>
          </a:p>
          <a:p>
            <a:pPr>
              <a:buFontTx/>
              <a:buChar char="-"/>
            </a:pPr>
            <a:r>
              <a:rPr lang="de-DE" sz="1400" dirty="0" smtClean="0"/>
              <a:t>PI </a:t>
            </a:r>
            <a:r>
              <a:rPr lang="de-DE" sz="1400" dirty="0"/>
              <a:t>Web </a:t>
            </a:r>
            <a:r>
              <a:rPr lang="de-DE" sz="1400" dirty="0" smtClean="0"/>
              <a:t>API</a:t>
            </a:r>
          </a:p>
          <a:p>
            <a:pPr lvl="1">
              <a:buFontTx/>
              <a:buChar char="-"/>
            </a:pPr>
            <a:r>
              <a:rPr lang="de-DE" sz="1400" dirty="0" smtClean="0"/>
              <a:t>Realtime </a:t>
            </a:r>
            <a:r>
              <a:rPr lang="de-DE" sz="1400" dirty="0" err="1"/>
              <a:t>data</a:t>
            </a:r>
            <a:r>
              <a:rPr lang="de-DE" sz="1400" dirty="0"/>
              <a:t> (</a:t>
            </a:r>
            <a:r>
              <a:rPr lang="de-DE" sz="1400" dirty="0" err="1" smtClean="0"/>
              <a:t>channels</a:t>
            </a:r>
            <a:r>
              <a:rPr lang="de-DE" sz="1400" dirty="0" smtClean="0"/>
              <a:t>/</a:t>
            </a:r>
            <a:r>
              <a:rPr lang="de-DE" sz="1400" dirty="0" err="1" smtClean="0"/>
              <a:t>websockets</a:t>
            </a:r>
            <a:r>
              <a:rPr lang="de-DE" sz="1400" dirty="0" smtClean="0"/>
              <a:t>)</a:t>
            </a:r>
          </a:p>
          <a:p>
            <a:pPr lvl="1">
              <a:buFontTx/>
              <a:buChar char="-"/>
            </a:pPr>
            <a:r>
              <a:rPr lang="de-DE" sz="1400" dirty="0" smtClean="0"/>
              <a:t>Batch </a:t>
            </a:r>
            <a:r>
              <a:rPr lang="de-DE" sz="1400" dirty="0" err="1" smtClean="0"/>
              <a:t>queries</a:t>
            </a:r>
            <a:endParaRPr lang="de-DE" sz="1400" dirty="0" smtClean="0"/>
          </a:p>
          <a:p>
            <a:pPr lvl="1">
              <a:buFontTx/>
              <a:buChar char="-"/>
            </a:pPr>
            <a:r>
              <a:rPr lang="de-DE" sz="1400" dirty="0" err="1" smtClean="0"/>
              <a:t>EventFrames</a:t>
            </a:r>
            <a:r>
              <a:rPr lang="de-DE" sz="1400" dirty="0" smtClean="0"/>
              <a:t> </a:t>
            </a:r>
            <a:r>
              <a:rPr lang="de-DE" sz="1400" dirty="0"/>
              <a:t>(</a:t>
            </a:r>
            <a:r>
              <a:rPr lang="de-DE" sz="1400" dirty="0" err="1"/>
              <a:t>fetch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 smtClean="0"/>
              <a:t>acknowledge</a:t>
            </a:r>
            <a:r>
              <a:rPr lang="de-DE" sz="1400" dirty="0" smtClean="0"/>
              <a:t>)</a:t>
            </a:r>
          </a:p>
          <a:p>
            <a:pPr>
              <a:buFontTx/>
              <a:buChar char="-"/>
            </a:pPr>
            <a:r>
              <a:rPr lang="de-DE" sz="1400" dirty="0" smtClean="0"/>
              <a:t>Vue.js </a:t>
            </a:r>
            <a:r>
              <a:rPr lang="de-DE" sz="1400" dirty="0"/>
              <a:t>+ </a:t>
            </a:r>
            <a:r>
              <a:rPr lang="de-DE" sz="1400" dirty="0" err="1"/>
              <a:t>Vuestic</a:t>
            </a:r>
            <a:r>
              <a:rPr lang="de-DE" sz="1400" dirty="0"/>
              <a:t> </a:t>
            </a:r>
            <a:endParaRPr lang="de-DE" sz="1400" dirty="0" smtClean="0"/>
          </a:p>
          <a:p>
            <a:pPr lvl="1">
              <a:buFontTx/>
              <a:buChar char="-"/>
            </a:pPr>
            <a:r>
              <a:rPr lang="de-DE" sz="1400" dirty="0" smtClean="0"/>
              <a:t>Look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 smtClean="0"/>
              <a:t>feel</a:t>
            </a:r>
            <a:endParaRPr lang="de-DE" sz="1400" dirty="0" smtClean="0"/>
          </a:p>
          <a:p>
            <a:pPr>
              <a:buFontTx/>
              <a:buChar char="-"/>
            </a:pPr>
            <a:r>
              <a:rPr lang="de-DE" sz="1400" dirty="0" smtClean="0"/>
              <a:t>Chart.js</a:t>
            </a:r>
            <a:r>
              <a:rPr lang="de-DE" sz="1400" dirty="0"/>
              <a:t> </a:t>
            </a:r>
            <a:endParaRPr lang="de-DE" sz="1400" dirty="0" smtClean="0"/>
          </a:p>
          <a:p>
            <a:pPr lvl="1">
              <a:buFontTx/>
              <a:buChar char="-"/>
            </a:pPr>
            <a:r>
              <a:rPr lang="de-DE" sz="1400" dirty="0" err="1" smtClean="0"/>
              <a:t>Charting</a:t>
            </a:r>
            <a:r>
              <a:rPr lang="de-DE" sz="1400" dirty="0" smtClean="0"/>
              <a:t> </a:t>
            </a:r>
            <a:r>
              <a:rPr lang="de-DE" sz="1400" dirty="0"/>
              <a:t>total </a:t>
            </a:r>
            <a:r>
              <a:rPr lang="de-DE" sz="1400" dirty="0" err="1" smtClean="0"/>
              <a:t>flows</a:t>
            </a:r>
            <a:endParaRPr lang="de-DE" sz="1400" dirty="0" smtClean="0"/>
          </a:p>
          <a:p>
            <a:pPr>
              <a:buFontTx/>
              <a:buChar char="-"/>
            </a:pPr>
            <a:r>
              <a:rPr lang="de-DE" sz="1400" dirty="0" smtClean="0"/>
              <a:t>Leaflet.js </a:t>
            </a:r>
            <a:r>
              <a:rPr lang="de-DE" sz="1400" dirty="0"/>
              <a:t>+ </a:t>
            </a:r>
            <a:r>
              <a:rPr lang="de-DE" sz="1400" dirty="0" err="1" smtClean="0"/>
              <a:t>OpenStreetMaps</a:t>
            </a:r>
            <a:endParaRPr lang="de-DE" sz="1400" dirty="0" smtClean="0"/>
          </a:p>
          <a:p>
            <a:pPr lvl="1">
              <a:buFontTx/>
              <a:buChar char="-"/>
            </a:pPr>
            <a:r>
              <a:rPr lang="de-DE" sz="1400" dirty="0" err="1" smtClean="0"/>
              <a:t>Displaying</a:t>
            </a:r>
            <a:r>
              <a:rPr lang="de-DE" sz="1400" dirty="0" smtClean="0"/>
              <a:t> </a:t>
            </a:r>
            <a:r>
              <a:rPr lang="de-DE" sz="1400" dirty="0" err="1"/>
              <a:t>location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 smtClean="0"/>
              <a:t>sites</a:t>
            </a:r>
            <a:endParaRPr lang="de-DE" sz="1400" dirty="0" smtClean="0"/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5096273" y="1779075"/>
            <a:ext cx="4514976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234438" marR="0" indent="-320038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marL="0" indent="0" hangingPunct="1">
              <a:buNone/>
            </a:pPr>
            <a:r>
              <a:rPr lang="de-DE" sz="1400" b="1" dirty="0" smtClean="0"/>
              <a:t>Data Analytics</a:t>
            </a:r>
          </a:p>
          <a:p>
            <a:pPr>
              <a:buFontTx/>
              <a:buChar char="-"/>
            </a:pPr>
            <a:r>
              <a:rPr lang="de-DE" sz="1400" dirty="0" smtClean="0"/>
              <a:t>Tableau Desktop</a:t>
            </a:r>
          </a:p>
          <a:p>
            <a:pPr>
              <a:buFontTx/>
              <a:buChar char="-"/>
            </a:pPr>
            <a:r>
              <a:rPr lang="de-DE" sz="1400" dirty="0"/>
              <a:t>Microsoft </a:t>
            </a:r>
            <a:r>
              <a:rPr lang="de-DE" sz="1400" dirty="0" err="1"/>
              <a:t>Azure</a:t>
            </a:r>
            <a:r>
              <a:rPr lang="de-DE" sz="1400" dirty="0"/>
              <a:t> </a:t>
            </a:r>
            <a:r>
              <a:rPr lang="de-DE" sz="1400" dirty="0" err="1"/>
              <a:t>Machine</a:t>
            </a:r>
            <a:r>
              <a:rPr lang="de-DE" sz="1400" dirty="0"/>
              <a:t> Learning </a:t>
            </a:r>
            <a:r>
              <a:rPr lang="de-DE" sz="1400" dirty="0" smtClean="0"/>
              <a:t>Studio</a:t>
            </a:r>
          </a:p>
          <a:p>
            <a:pPr>
              <a:buFontTx/>
              <a:buChar char="-"/>
            </a:pPr>
            <a:r>
              <a:rPr lang="de-DE" sz="1400" dirty="0" smtClean="0"/>
              <a:t>SQL </a:t>
            </a:r>
          </a:p>
          <a:p>
            <a:pPr>
              <a:buFontTx/>
              <a:buChar char="-"/>
            </a:pPr>
            <a:r>
              <a:rPr lang="de-DE" sz="1400" dirty="0" smtClean="0"/>
              <a:t>PI OLEDB</a:t>
            </a:r>
            <a:endParaRPr lang="de-DE" sz="1400" dirty="0"/>
          </a:p>
          <a:p>
            <a:pPr marL="0" indent="0">
              <a:buNone/>
            </a:pPr>
            <a:endParaRPr lang="de-DE" sz="1400" dirty="0" smtClean="0"/>
          </a:p>
          <a:p>
            <a:pPr marL="0" indent="0">
              <a:buNone/>
            </a:pPr>
            <a:r>
              <a:rPr lang="de-DE" sz="1400" b="1" dirty="0" smtClean="0"/>
              <a:t>Extended Userexperience</a:t>
            </a:r>
            <a:endParaRPr lang="de-DE" sz="1400" b="1" dirty="0"/>
          </a:p>
          <a:p>
            <a:pPr>
              <a:buFontTx/>
              <a:buChar char="-"/>
            </a:pPr>
            <a:r>
              <a:rPr lang="de-DE" sz="1400" dirty="0" smtClean="0"/>
              <a:t>Alexa</a:t>
            </a:r>
          </a:p>
          <a:p>
            <a:pPr lvl="1">
              <a:buFontTx/>
              <a:buChar char="-"/>
            </a:pPr>
            <a:r>
              <a:rPr lang="de-DE" sz="1400" dirty="0"/>
              <a:t>Alexa Skills </a:t>
            </a:r>
            <a:r>
              <a:rPr lang="de-DE" sz="1400" dirty="0" smtClean="0"/>
              <a:t>Kit</a:t>
            </a:r>
          </a:p>
          <a:p>
            <a:pPr lvl="1">
              <a:buFontTx/>
              <a:buChar char="-"/>
            </a:pPr>
            <a:r>
              <a:rPr lang="de-DE" sz="1400" dirty="0" smtClean="0"/>
              <a:t>AWS Lambda </a:t>
            </a:r>
            <a:r>
              <a:rPr lang="de-DE" sz="1400" dirty="0" err="1" smtClean="0"/>
              <a:t>Function</a:t>
            </a:r>
            <a:r>
              <a:rPr lang="de-DE" sz="1400" dirty="0" smtClean="0"/>
              <a:t> (Node.js)</a:t>
            </a:r>
          </a:p>
          <a:p>
            <a:pPr lvl="1">
              <a:buFontTx/>
              <a:buChar char="-"/>
            </a:pPr>
            <a:endParaRPr lang="de-DE" sz="1400" dirty="0" smtClean="0"/>
          </a:p>
          <a:p>
            <a:pPr lvl="1">
              <a:buFontTx/>
              <a:buChar char="-"/>
            </a:pPr>
            <a:endParaRPr lang="de-DE" sz="1400" dirty="0" smtClean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 err="1" smtClean="0"/>
              <a:t>Used</a:t>
            </a:r>
            <a:r>
              <a:rPr lang="sv-SE" dirty="0" smtClean="0"/>
              <a:t> </a:t>
            </a:r>
            <a:r>
              <a:rPr lang="sv-SE" dirty="0" err="1" smtClean="0"/>
              <a:t>technologies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3801543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pic>
        <p:nvPicPr>
          <p:cNvPr id="3" name="Unbenannt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440" y="1159662"/>
            <a:ext cx="9602816" cy="5115519"/>
          </a:xfrm>
          <a:prstGeom prst="rect">
            <a:avLst/>
          </a:prstGeom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199472" y="219741"/>
            <a:ext cx="11794578" cy="713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algn="ctr" hangingPunct="1"/>
            <a:r>
              <a:rPr lang="sv-SE" dirty="0" err="1" smtClean="0"/>
              <a:t>Dashboard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0850907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 44"/>
          <p:cNvGrpSpPr/>
          <p:nvPr/>
        </p:nvGrpSpPr>
        <p:grpSpPr>
          <a:xfrm>
            <a:off x="225841" y="6275183"/>
            <a:ext cx="406111" cy="406111"/>
            <a:chOff x="-1" y="-1"/>
            <a:chExt cx="406109" cy="406109"/>
          </a:xfrm>
        </p:grpSpPr>
        <p:grpSp>
          <p:nvGrpSpPr>
            <p:cNvPr id="200" name="Group 45"/>
            <p:cNvGrpSpPr/>
            <p:nvPr/>
          </p:nvGrpSpPr>
          <p:grpSpPr>
            <a:xfrm>
              <a:off x="-2" y="-2"/>
              <a:ext cx="406111" cy="406111"/>
              <a:chOff x="0" y="0"/>
              <a:chExt cx="406109" cy="406109"/>
            </a:xfrm>
          </p:grpSpPr>
          <p:sp>
            <p:nvSpPr>
              <p:cNvPr id="196" name="Oval 50"/>
              <p:cNvSpPr/>
              <p:nvPr/>
            </p:nvSpPr>
            <p:spPr>
              <a:xfrm>
                <a:off x="-1" y="-1"/>
                <a:ext cx="406111" cy="40611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grpSp>
            <p:nvGrpSpPr>
              <p:cNvPr id="199" name="Group 51"/>
              <p:cNvGrpSpPr/>
              <p:nvPr/>
            </p:nvGrpSpPr>
            <p:grpSpPr>
              <a:xfrm>
                <a:off x="52754" y="33750"/>
                <a:ext cx="323104" cy="315641"/>
                <a:chOff x="0" y="0"/>
                <a:chExt cx="323103" cy="315640"/>
              </a:xfrm>
            </p:grpSpPr>
            <p:sp>
              <p:nvSpPr>
                <p:cNvPr id="197" name="Freeform 8"/>
                <p:cNvSpPr/>
                <p:nvPr/>
              </p:nvSpPr>
              <p:spPr>
                <a:xfrm>
                  <a:off x="-1" y="0"/>
                  <a:ext cx="323104" cy="3156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744" y="19344"/>
                      </a:moveTo>
                      <a:cubicBezTo>
                        <a:pt x="15625" y="19866"/>
                        <a:pt x="16561" y="20303"/>
                        <a:pt x="17525" y="20655"/>
                      </a:cubicBezTo>
                      <a:cubicBezTo>
                        <a:pt x="17621" y="20557"/>
                        <a:pt x="17732" y="20472"/>
                        <a:pt x="17828" y="20387"/>
                      </a:cubicBezTo>
                      <a:cubicBezTo>
                        <a:pt x="16864" y="20049"/>
                        <a:pt x="15942" y="19626"/>
                        <a:pt x="15075" y="19133"/>
                      </a:cubicBezTo>
                      <a:cubicBezTo>
                        <a:pt x="15391" y="18921"/>
                        <a:pt x="15694" y="18710"/>
                        <a:pt x="15983" y="18484"/>
                      </a:cubicBezTo>
                      <a:cubicBezTo>
                        <a:pt x="16259" y="18710"/>
                        <a:pt x="16782" y="18625"/>
                        <a:pt x="17222" y="18273"/>
                      </a:cubicBezTo>
                      <a:cubicBezTo>
                        <a:pt x="17415" y="18117"/>
                        <a:pt x="17553" y="17934"/>
                        <a:pt x="17649" y="17737"/>
                      </a:cubicBezTo>
                      <a:cubicBezTo>
                        <a:pt x="18585" y="17568"/>
                        <a:pt x="19494" y="17300"/>
                        <a:pt x="20375" y="16961"/>
                      </a:cubicBezTo>
                      <a:cubicBezTo>
                        <a:pt x="20444" y="16806"/>
                        <a:pt x="20512" y="16651"/>
                        <a:pt x="20595" y="16482"/>
                      </a:cubicBezTo>
                      <a:cubicBezTo>
                        <a:pt x="19686" y="16877"/>
                        <a:pt x="18737" y="17173"/>
                        <a:pt x="17759" y="17356"/>
                      </a:cubicBezTo>
                      <a:cubicBezTo>
                        <a:pt x="17759" y="17229"/>
                        <a:pt x="17732" y="17102"/>
                        <a:pt x="17663" y="17018"/>
                      </a:cubicBezTo>
                      <a:cubicBezTo>
                        <a:pt x="17649" y="17004"/>
                        <a:pt x="17649" y="17004"/>
                        <a:pt x="17649" y="17004"/>
                      </a:cubicBezTo>
                      <a:cubicBezTo>
                        <a:pt x="19273" y="15354"/>
                        <a:pt x="20526" y="13324"/>
                        <a:pt x="21283" y="11068"/>
                      </a:cubicBezTo>
                      <a:cubicBezTo>
                        <a:pt x="21366" y="11124"/>
                        <a:pt x="21449" y="11152"/>
                        <a:pt x="21545" y="11152"/>
                      </a:cubicBezTo>
                      <a:cubicBezTo>
                        <a:pt x="21559" y="11152"/>
                        <a:pt x="21586" y="11138"/>
                        <a:pt x="21600" y="11138"/>
                      </a:cubicBezTo>
                      <a:cubicBezTo>
                        <a:pt x="21572" y="10391"/>
                        <a:pt x="21476" y="9658"/>
                        <a:pt x="21325" y="8939"/>
                      </a:cubicBezTo>
                      <a:cubicBezTo>
                        <a:pt x="21242" y="8995"/>
                        <a:pt x="21159" y="9052"/>
                        <a:pt x="21091" y="9150"/>
                      </a:cubicBezTo>
                      <a:cubicBezTo>
                        <a:pt x="19246" y="6063"/>
                        <a:pt x="16396" y="3680"/>
                        <a:pt x="13010" y="2481"/>
                      </a:cubicBezTo>
                      <a:cubicBezTo>
                        <a:pt x="13010" y="2467"/>
                        <a:pt x="13010" y="2453"/>
                        <a:pt x="13010" y="2439"/>
                      </a:cubicBezTo>
                      <a:cubicBezTo>
                        <a:pt x="13010" y="2355"/>
                        <a:pt x="12982" y="2270"/>
                        <a:pt x="12941" y="2199"/>
                      </a:cubicBezTo>
                      <a:cubicBezTo>
                        <a:pt x="14015" y="1889"/>
                        <a:pt x="15143" y="1692"/>
                        <a:pt x="16314" y="1636"/>
                      </a:cubicBezTo>
                      <a:cubicBezTo>
                        <a:pt x="16135" y="1523"/>
                        <a:pt x="15969" y="1410"/>
                        <a:pt x="15790" y="1311"/>
                      </a:cubicBezTo>
                      <a:cubicBezTo>
                        <a:pt x="14703" y="1410"/>
                        <a:pt x="13657" y="1607"/>
                        <a:pt x="12638" y="1917"/>
                      </a:cubicBezTo>
                      <a:cubicBezTo>
                        <a:pt x="12445" y="1805"/>
                        <a:pt x="12184" y="1720"/>
                        <a:pt x="11908" y="1720"/>
                      </a:cubicBezTo>
                      <a:cubicBezTo>
                        <a:pt x="11592" y="1720"/>
                        <a:pt x="11302" y="1805"/>
                        <a:pt x="11110" y="1946"/>
                      </a:cubicBezTo>
                      <a:cubicBezTo>
                        <a:pt x="10119" y="1734"/>
                        <a:pt x="9086" y="1636"/>
                        <a:pt x="8040" y="1636"/>
                      </a:cubicBezTo>
                      <a:cubicBezTo>
                        <a:pt x="7916" y="1636"/>
                        <a:pt x="7778" y="1636"/>
                        <a:pt x="7654" y="1636"/>
                      </a:cubicBezTo>
                      <a:cubicBezTo>
                        <a:pt x="7599" y="1466"/>
                        <a:pt x="7462" y="1325"/>
                        <a:pt x="7269" y="1241"/>
                      </a:cubicBezTo>
                      <a:cubicBezTo>
                        <a:pt x="7351" y="818"/>
                        <a:pt x="7462" y="409"/>
                        <a:pt x="7585" y="0"/>
                      </a:cubicBezTo>
                      <a:cubicBezTo>
                        <a:pt x="7462" y="28"/>
                        <a:pt x="7324" y="56"/>
                        <a:pt x="7200" y="99"/>
                      </a:cubicBezTo>
                      <a:cubicBezTo>
                        <a:pt x="7104" y="437"/>
                        <a:pt x="7007" y="790"/>
                        <a:pt x="6925" y="1156"/>
                      </a:cubicBezTo>
                      <a:cubicBezTo>
                        <a:pt x="6883" y="1142"/>
                        <a:pt x="6842" y="1142"/>
                        <a:pt x="6801" y="1142"/>
                      </a:cubicBezTo>
                      <a:cubicBezTo>
                        <a:pt x="6333" y="1142"/>
                        <a:pt x="5947" y="1424"/>
                        <a:pt x="5933" y="1777"/>
                      </a:cubicBezTo>
                      <a:cubicBezTo>
                        <a:pt x="4653" y="1960"/>
                        <a:pt x="3414" y="2312"/>
                        <a:pt x="2258" y="2806"/>
                      </a:cubicBezTo>
                      <a:cubicBezTo>
                        <a:pt x="2010" y="3031"/>
                        <a:pt x="1776" y="3271"/>
                        <a:pt x="1556" y="3511"/>
                      </a:cubicBezTo>
                      <a:cubicBezTo>
                        <a:pt x="2946" y="2820"/>
                        <a:pt x="4460" y="2340"/>
                        <a:pt x="6057" y="2129"/>
                      </a:cubicBezTo>
                      <a:cubicBezTo>
                        <a:pt x="6195" y="2298"/>
                        <a:pt x="6429" y="2411"/>
                        <a:pt x="6704" y="2439"/>
                      </a:cubicBezTo>
                      <a:cubicBezTo>
                        <a:pt x="6594" y="3201"/>
                        <a:pt x="6539" y="3990"/>
                        <a:pt x="6539" y="4794"/>
                      </a:cubicBezTo>
                      <a:cubicBezTo>
                        <a:pt x="6539" y="4822"/>
                        <a:pt x="6539" y="4864"/>
                        <a:pt x="6539" y="4892"/>
                      </a:cubicBezTo>
                      <a:cubicBezTo>
                        <a:pt x="6030" y="5146"/>
                        <a:pt x="5727" y="5611"/>
                        <a:pt x="5878" y="5964"/>
                      </a:cubicBezTo>
                      <a:cubicBezTo>
                        <a:pt x="5878" y="5978"/>
                        <a:pt x="5892" y="5992"/>
                        <a:pt x="5906" y="6006"/>
                      </a:cubicBezTo>
                      <a:cubicBezTo>
                        <a:pt x="4708" y="7247"/>
                        <a:pt x="3689" y="8671"/>
                        <a:pt x="2932" y="10250"/>
                      </a:cubicBezTo>
                      <a:cubicBezTo>
                        <a:pt x="2891" y="10222"/>
                        <a:pt x="2850" y="10208"/>
                        <a:pt x="2808" y="10194"/>
                      </a:cubicBezTo>
                      <a:cubicBezTo>
                        <a:pt x="2616" y="10151"/>
                        <a:pt x="2409" y="10236"/>
                        <a:pt x="2244" y="10405"/>
                      </a:cubicBezTo>
                      <a:cubicBezTo>
                        <a:pt x="1280" y="8840"/>
                        <a:pt x="606" y="7092"/>
                        <a:pt x="262" y="5217"/>
                      </a:cubicBezTo>
                      <a:cubicBezTo>
                        <a:pt x="165" y="5372"/>
                        <a:pt x="83" y="5513"/>
                        <a:pt x="0" y="5668"/>
                      </a:cubicBezTo>
                      <a:cubicBezTo>
                        <a:pt x="385" y="7487"/>
                        <a:pt x="1074" y="9193"/>
                        <a:pt x="2024" y="10715"/>
                      </a:cubicBezTo>
                      <a:cubicBezTo>
                        <a:pt x="1955" y="10828"/>
                        <a:pt x="1900" y="10969"/>
                        <a:pt x="1859" y="11124"/>
                      </a:cubicBezTo>
                      <a:cubicBezTo>
                        <a:pt x="1735" y="11618"/>
                        <a:pt x="1845" y="12097"/>
                        <a:pt x="2093" y="12295"/>
                      </a:cubicBezTo>
                      <a:cubicBezTo>
                        <a:pt x="1542" y="13930"/>
                        <a:pt x="1253" y="15678"/>
                        <a:pt x="1253" y="17511"/>
                      </a:cubicBezTo>
                      <a:cubicBezTo>
                        <a:pt x="1253" y="18188"/>
                        <a:pt x="1294" y="18851"/>
                        <a:pt x="1377" y="19499"/>
                      </a:cubicBezTo>
                      <a:cubicBezTo>
                        <a:pt x="1514" y="19654"/>
                        <a:pt x="1652" y="19809"/>
                        <a:pt x="1790" y="19950"/>
                      </a:cubicBezTo>
                      <a:cubicBezTo>
                        <a:pt x="1666" y="19161"/>
                        <a:pt x="1597" y="18343"/>
                        <a:pt x="1597" y="17511"/>
                      </a:cubicBezTo>
                      <a:cubicBezTo>
                        <a:pt x="1597" y="15721"/>
                        <a:pt x="1886" y="14015"/>
                        <a:pt x="2423" y="12407"/>
                      </a:cubicBezTo>
                      <a:cubicBezTo>
                        <a:pt x="2602" y="12393"/>
                        <a:pt x="2795" y="12252"/>
                        <a:pt x="2946" y="12055"/>
                      </a:cubicBezTo>
                      <a:cubicBezTo>
                        <a:pt x="5094" y="14818"/>
                        <a:pt x="8122" y="16820"/>
                        <a:pt x="11592" y="17624"/>
                      </a:cubicBezTo>
                      <a:cubicBezTo>
                        <a:pt x="11743" y="17864"/>
                        <a:pt x="12032" y="18089"/>
                        <a:pt x="12418" y="18188"/>
                      </a:cubicBezTo>
                      <a:cubicBezTo>
                        <a:pt x="12652" y="18244"/>
                        <a:pt x="12886" y="18244"/>
                        <a:pt x="13078" y="18216"/>
                      </a:cubicBezTo>
                      <a:cubicBezTo>
                        <a:pt x="13505" y="18540"/>
                        <a:pt x="13946" y="18851"/>
                        <a:pt x="14400" y="19133"/>
                      </a:cubicBezTo>
                      <a:cubicBezTo>
                        <a:pt x="12184" y="20472"/>
                        <a:pt x="9609" y="21248"/>
                        <a:pt x="6842" y="21248"/>
                      </a:cubicBezTo>
                      <a:cubicBezTo>
                        <a:pt x="5300" y="21248"/>
                        <a:pt x="3813" y="21008"/>
                        <a:pt x="2423" y="20557"/>
                      </a:cubicBezTo>
                      <a:cubicBezTo>
                        <a:pt x="2643" y="20754"/>
                        <a:pt x="2863" y="20937"/>
                        <a:pt x="3098" y="21121"/>
                      </a:cubicBezTo>
                      <a:cubicBezTo>
                        <a:pt x="4295" y="21431"/>
                        <a:pt x="5548" y="21600"/>
                        <a:pt x="6842" y="21600"/>
                      </a:cubicBezTo>
                      <a:cubicBezTo>
                        <a:pt x="9733" y="21600"/>
                        <a:pt x="12445" y="20782"/>
                        <a:pt x="14744" y="19344"/>
                      </a:cubicBezTo>
                      <a:moveTo>
                        <a:pt x="7049" y="2411"/>
                      </a:moveTo>
                      <a:cubicBezTo>
                        <a:pt x="7324" y="2355"/>
                        <a:pt x="7544" y="2199"/>
                        <a:pt x="7627" y="1988"/>
                      </a:cubicBezTo>
                      <a:cubicBezTo>
                        <a:pt x="7764" y="1988"/>
                        <a:pt x="7902" y="1988"/>
                        <a:pt x="8040" y="1988"/>
                      </a:cubicBezTo>
                      <a:cubicBezTo>
                        <a:pt x="9003" y="1988"/>
                        <a:pt x="9926" y="2073"/>
                        <a:pt x="10834" y="2256"/>
                      </a:cubicBezTo>
                      <a:cubicBezTo>
                        <a:pt x="10807" y="2312"/>
                        <a:pt x="10793" y="2383"/>
                        <a:pt x="10793" y="2439"/>
                      </a:cubicBezTo>
                      <a:cubicBezTo>
                        <a:pt x="10793" y="2496"/>
                        <a:pt x="10807" y="2538"/>
                        <a:pt x="10821" y="2594"/>
                      </a:cubicBezTo>
                      <a:cubicBezTo>
                        <a:pt x="9568" y="3144"/>
                        <a:pt x="8398" y="3863"/>
                        <a:pt x="7338" y="4723"/>
                      </a:cubicBezTo>
                      <a:cubicBezTo>
                        <a:pt x="7200" y="4709"/>
                        <a:pt x="7049" y="4723"/>
                        <a:pt x="6883" y="4766"/>
                      </a:cubicBezTo>
                      <a:cubicBezTo>
                        <a:pt x="6883" y="3962"/>
                        <a:pt x="6938" y="3172"/>
                        <a:pt x="7049" y="2411"/>
                      </a:cubicBezTo>
                      <a:moveTo>
                        <a:pt x="11523" y="17215"/>
                      </a:moveTo>
                      <a:cubicBezTo>
                        <a:pt x="11523" y="17215"/>
                        <a:pt x="11523" y="17229"/>
                        <a:pt x="11523" y="17243"/>
                      </a:cubicBezTo>
                      <a:cubicBezTo>
                        <a:pt x="8136" y="16426"/>
                        <a:pt x="5190" y="14438"/>
                        <a:pt x="3125" y="11716"/>
                      </a:cubicBezTo>
                      <a:cubicBezTo>
                        <a:pt x="3166" y="11646"/>
                        <a:pt x="3194" y="11561"/>
                        <a:pt x="3208" y="11477"/>
                      </a:cubicBezTo>
                      <a:cubicBezTo>
                        <a:pt x="3304" y="11124"/>
                        <a:pt x="3276" y="10786"/>
                        <a:pt x="3166" y="10546"/>
                      </a:cubicBezTo>
                      <a:cubicBezTo>
                        <a:pt x="3937" y="8939"/>
                        <a:pt x="4956" y="7487"/>
                        <a:pt x="6181" y="6232"/>
                      </a:cubicBezTo>
                      <a:cubicBezTo>
                        <a:pt x="6305" y="6288"/>
                        <a:pt x="6443" y="6302"/>
                        <a:pt x="6608" y="6302"/>
                      </a:cubicBezTo>
                      <a:cubicBezTo>
                        <a:pt x="6966" y="10490"/>
                        <a:pt x="8838" y="14240"/>
                        <a:pt x="11660" y="16975"/>
                      </a:cubicBezTo>
                      <a:cubicBezTo>
                        <a:pt x="11592" y="17046"/>
                        <a:pt x="11537" y="17116"/>
                        <a:pt x="11523" y="17215"/>
                      </a:cubicBezTo>
                      <a:moveTo>
                        <a:pt x="12762" y="16806"/>
                      </a:moveTo>
                      <a:cubicBezTo>
                        <a:pt x="12473" y="16722"/>
                        <a:pt x="12197" y="16736"/>
                        <a:pt x="11977" y="16806"/>
                      </a:cubicBezTo>
                      <a:cubicBezTo>
                        <a:pt x="9169" y="14099"/>
                        <a:pt x="7296" y="10391"/>
                        <a:pt x="6952" y="6246"/>
                      </a:cubicBezTo>
                      <a:cubicBezTo>
                        <a:pt x="7021" y="6218"/>
                        <a:pt x="7090" y="6190"/>
                        <a:pt x="7172" y="6161"/>
                      </a:cubicBezTo>
                      <a:cubicBezTo>
                        <a:pt x="7737" y="5908"/>
                        <a:pt x="8067" y="5414"/>
                        <a:pt x="7902" y="5048"/>
                      </a:cubicBezTo>
                      <a:cubicBezTo>
                        <a:pt x="7875" y="4963"/>
                        <a:pt x="7806" y="4907"/>
                        <a:pt x="7737" y="4850"/>
                      </a:cubicBezTo>
                      <a:cubicBezTo>
                        <a:pt x="8742" y="4061"/>
                        <a:pt x="9857" y="3398"/>
                        <a:pt x="11041" y="2876"/>
                      </a:cubicBezTo>
                      <a:cubicBezTo>
                        <a:pt x="11234" y="3045"/>
                        <a:pt x="11550" y="3158"/>
                        <a:pt x="11908" y="3158"/>
                      </a:cubicBezTo>
                      <a:cubicBezTo>
                        <a:pt x="12307" y="3158"/>
                        <a:pt x="12665" y="3017"/>
                        <a:pt x="12858" y="2806"/>
                      </a:cubicBezTo>
                      <a:cubicBezTo>
                        <a:pt x="16259" y="3990"/>
                        <a:pt x="19108" y="6401"/>
                        <a:pt x="20912" y="9531"/>
                      </a:cubicBezTo>
                      <a:cubicBezTo>
                        <a:pt x="20870" y="9672"/>
                        <a:pt x="20843" y="9841"/>
                        <a:pt x="20843" y="10010"/>
                      </a:cubicBezTo>
                      <a:cubicBezTo>
                        <a:pt x="20843" y="10307"/>
                        <a:pt x="20912" y="10560"/>
                        <a:pt x="21022" y="10758"/>
                      </a:cubicBezTo>
                      <a:cubicBezTo>
                        <a:pt x="20265" y="13084"/>
                        <a:pt x="18998" y="15157"/>
                        <a:pt x="17332" y="16834"/>
                      </a:cubicBezTo>
                      <a:cubicBezTo>
                        <a:pt x="17057" y="16778"/>
                        <a:pt x="16685" y="16891"/>
                        <a:pt x="16355" y="17145"/>
                      </a:cubicBezTo>
                      <a:cubicBezTo>
                        <a:pt x="16190" y="17286"/>
                        <a:pt x="16052" y="17441"/>
                        <a:pt x="15969" y="17596"/>
                      </a:cubicBezTo>
                      <a:cubicBezTo>
                        <a:pt x="15625" y="17624"/>
                        <a:pt x="15267" y="17638"/>
                        <a:pt x="14923" y="17638"/>
                      </a:cubicBezTo>
                      <a:cubicBezTo>
                        <a:pt x="14496" y="17638"/>
                        <a:pt x="14083" y="17624"/>
                        <a:pt x="13670" y="17582"/>
                      </a:cubicBezTo>
                      <a:cubicBezTo>
                        <a:pt x="13629" y="17257"/>
                        <a:pt x="13271" y="16933"/>
                        <a:pt x="12762" y="16806"/>
                      </a:cubicBezTo>
                      <a:moveTo>
                        <a:pt x="13464" y="18061"/>
                      </a:moveTo>
                      <a:cubicBezTo>
                        <a:pt x="13505" y="18019"/>
                        <a:pt x="13560" y="17977"/>
                        <a:pt x="13588" y="17934"/>
                      </a:cubicBezTo>
                      <a:cubicBezTo>
                        <a:pt x="14028" y="17977"/>
                        <a:pt x="14469" y="17991"/>
                        <a:pt x="14923" y="17991"/>
                      </a:cubicBezTo>
                      <a:cubicBezTo>
                        <a:pt x="15226" y="17991"/>
                        <a:pt x="15529" y="17991"/>
                        <a:pt x="15832" y="17962"/>
                      </a:cubicBezTo>
                      <a:cubicBezTo>
                        <a:pt x="15818" y="18033"/>
                        <a:pt x="15818" y="18103"/>
                        <a:pt x="15818" y="18174"/>
                      </a:cubicBezTo>
                      <a:cubicBezTo>
                        <a:pt x="15474" y="18442"/>
                        <a:pt x="15116" y="18696"/>
                        <a:pt x="14744" y="18935"/>
                      </a:cubicBezTo>
                      <a:cubicBezTo>
                        <a:pt x="14304" y="18667"/>
                        <a:pt x="13877" y="18371"/>
                        <a:pt x="13464" y="18061"/>
                      </a:cubicBezTo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pPr>
                    <a:defRPr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  <p:sp>
              <p:nvSpPr>
                <p:cNvPr id="198" name="Oval 53"/>
                <p:cNvSpPr/>
                <p:nvPr/>
              </p:nvSpPr>
              <p:spPr>
                <a:xfrm>
                  <a:off x="29226" y="4719"/>
                  <a:ext cx="242147" cy="18357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alpha val="91000"/>
                      </a:srgbClr>
                    </a:gs>
                    <a:gs pos="100000">
                      <a:srgbClr val="FFFFFF">
                        <a:alpha val="6000"/>
                      </a:srgbClr>
                    </a:gs>
                  </a:gsLst>
                  <a:lin ang="54000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8" tIns="45718" rIns="45718" bIns="45718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  <a:sym typeface="Calibri Light"/>
                    </a:defRPr>
                  </a:pPr>
                  <a:endParaRPr/>
                </a:p>
              </p:txBody>
            </p:sp>
          </p:grpSp>
        </p:grpSp>
        <p:grpSp>
          <p:nvGrpSpPr>
            <p:cNvPr id="204" name="Group 46"/>
            <p:cNvGrpSpPr/>
            <p:nvPr/>
          </p:nvGrpSpPr>
          <p:grpSpPr>
            <a:xfrm>
              <a:off x="16659" y="21501"/>
              <a:ext cx="372792" cy="363106"/>
              <a:chOff x="0" y="0"/>
              <a:chExt cx="372791" cy="363105"/>
            </a:xfrm>
          </p:grpSpPr>
          <p:sp>
            <p:nvSpPr>
              <p:cNvPr id="201" name="Oval 13"/>
              <p:cNvSpPr/>
              <p:nvPr/>
            </p:nvSpPr>
            <p:spPr>
              <a:xfrm>
                <a:off x="12811" y="8436"/>
                <a:ext cx="345763" cy="346233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2" name="Freeform 20"/>
              <p:cNvSpPr/>
              <p:nvPr/>
            </p:nvSpPr>
            <p:spPr>
              <a:xfrm>
                <a:off x="63240" y="20053"/>
                <a:ext cx="243113" cy="197491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3" name="Freeform 16"/>
              <p:cNvSpPr/>
              <p:nvPr/>
            </p:nvSpPr>
            <p:spPr>
              <a:xfrm>
                <a:off x="0" y="-1"/>
                <a:ext cx="372792" cy="36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0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638575" y="6344630"/>
            <a:ext cx="188873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212" name="Group 2058"/>
          <p:cNvGrpSpPr/>
          <p:nvPr/>
        </p:nvGrpSpPr>
        <p:grpSpPr>
          <a:xfrm>
            <a:off x="9678214" y="5803566"/>
            <a:ext cx="2227710" cy="674031"/>
            <a:chOff x="-1" y="-2"/>
            <a:chExt cx="2227709" cy="674029"/>
          </a:xfrm>
        </p:grpSpPr>
        <p:sp>
          <p:nvSpPr>
            <p:cNvPr id="207" name="Freeform 14"/>
            <p:cNvSpPr/>
            <p:nvPr/>
          </p:nvSpPr>
          <p:spPr>
            <a:xfrm>
              <a:off x="796416" y="102669"/>
              <a:ext cx="1431292" cy="497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61" y="0"/>
                  </a:moveTo>
                  <a:cubicBezTo>
                    <a:pt x="2015" y="0"/>
                    <a:pt x="1743" y="203"/>
                    <a:pt x="1542" y="609"/>
                  </a:cubicBezTo>
                  <a:cubicBezTo>
                    <a:pt x="1340" y="1016"/>
                    <a:pt x="1162" y="1683"/>
                    <a:pt x="1008" y="2621"/>
                  </a:cubicBezTo>
                  <a:cubicBezTo>
                    <a:pt x="870" y="3444"/>
                    <a:pt x="749" y="4508"/>
                    <a:pt x="645" y="5814"/>
                  </a:cubicBezTo>
                  <a:cubicBezTo>
                    <a:pt x="605" y="6307"/>
                    <a:pt x="584" y="6742"/>
                    <a:pt x="584" y="7119"/>
                  </a:cubicBezTo>
                  <a:cubicBezTo>
                    <a:pt x="584" y="8232"/>
                    <a:pt x="742" y="9006"/>
                    <a:pt x="1055" y="9422"/>
                  </a:cubicBezTo>
                  <a:cubicBezTo>
                    <a:pt x="1256" y="9683"/>
                    <a:pt x="1569" y="9818"/>
                    <a:pt x="1995" y="9818"/>
                  </a:cubicBezTo>
                  <a:cubicBezTo>
                    <a:pt x="2485" y="9818"/>
                    <a:pt x="2801" y="9712"/>
                    <a:pt x="2942" y="9509"/>
                  </a:cubicBezTo>
                  <a:cubicBezTo>
                    <a:pt x="3033" y="9383"/>
                    <a:pt x="3107" y="9093"/>
                    <a:pt x="3174" y="8638"/>
                  </a:cubicBezTo>
                  <a:cubicBezTo>
                    <a:pt x="3198" y="8454"/>
                    <a:pt x="3231" y="8116"/>
                    <a:pt x="3275" y="7632"/>
                  </a:cubicBezTo>
                  <a:cubicBezTo>
                    <a:pt x="3150" y="7632"/>
                    <a:pt x="3150" y="7632"/>
                    <a:pt x="3150" y="7632"/>
                  </a:cubicBezTo>
                  <a:cubicBezTo>
                    <a:pt x="3093" y="7913"/>
                    <a:pt x="2972" y="8096"/>
                    <a:pt x="2791" y="8183"/>
                  </a:cubicBezTo>
                  <a:cubicBezTo>
                    <a:pt x="2704" y="8212"/>
                    <a:pt x="2549" y="8232"/>
                    <a:pt x="2338" y="8232"/>
                  </a:cubicBezTo>
                  <a:cubicBezTo>
                    <a:pt x="2005" y="8232"/>
                    <a:pt x="1787" y="8174"/>
                    <a:pt x="1686" y="8038"/>
                  </a:cubicBezTo>
                  <a:cubicBezTo>
                    <a:pt x="1565" y="7893"/>
                    <a:pt x="1505" y="7555"/>
                    <a:pt x="1505" y="7032"/>
                  </a:cubicBezTo>
                  <a:cubicBezTo>
                    <a:pt x="1505" y="6597"/>
                    <a:pt x="1558" y="5843"/>
                    <a:pt x="1666" y="4769"/>
                  </a:cubicBezTo>
                  <a:cubicBezTo>
                    <a:pt x="1773" y="3695"/>
                    <a:pt x="1881" y="2883"/>
                    <a:pt x="1985" y="2341"/>
                  </a:cubicBezTo>
                  <a:cubicBezTo>
                    <a:pt x="2049" y="2002"/>
                    <a:pt x="2133" y="1770"/>
                    <a:pt x="2240" y="1654"/>
                  </a:cubicBezTo>
                  <a:cubicBezTo>
                    <a:pt x="2324" y="1557"/>
                    <a:pt x="2455" y="1509"/>
                    <a:pt x="2627" y="1509"/>
                  </a:cubicBezTo>
                  <a:cubicBezTo>
                    <a:pt x="3191" y="1509"/>
                    <a:pt x="3191" y="1509"/>
                    <a:pt x="3191" y="1509"/>
                  </a:cubicBezTo>
                  <a:cubicBezTo>
                    <a:pt x="3359" y="1509"/>
                    <a:pt x="3470" y="1412"/>
                    <a:pt x="3530" y="1209"/>
                  </a:cubicBezTo>
                  <a:cubicBezTo>
                    <a:pt x="3584" y="1025"/>
                    <a:pt x="3631" y="629"/>
                    <a:pt x="3678" y="0"/>
                  </a:cubicBezTo>
                  <a:cubicBezTo>
                    <a:pt x="2361" y="0"/>
                    <a:pt x="2361" y="0"/>
                    <a:pt x="2361" y="0"/>
                  </a:cubicBezTo>
                  <a:close/>
                  <a:moveTo>
                    <a:pt x="6358" y="2351"/>
                  </a:moveTo>
                  <a:cubicBezTo>
                    <a:pt x="6123" y="2012"/>
                    <a:pt x="5787" y="1848"/>
                    <a:pt x="5350" y="1848"/>
                  </a:cubicBezTo>
                  <a:cubicBezTo>
                    <a:pt x="5038" y="1848"/>
                    <a:pt x="4793" y="1925"/>
                    <a:pt x="4612" y="2089"/>
                  </a:cubicBezTo>
                  <a:cubicBezTo>
                    <a:pt x="4413" y="2273"/>
                    <a:pt x="4235" y="2612"/>
                    <a:pt x="4077" y="3095"/>
                  </a:cubicBezTo>
                  <a:cubicBezTo>
                    <a:pt x="3920" y="3579"/>
                    <a:pt x="3765" y="4653"/>
                    <a:pt x="3611" y="6336"/>
                  </a:cubicBezTo>
                  <a:cubicBezTo>
                    <a:pt x="3540" y="7090"/>
                    <a:pt x="3507" y="7593"/>
                    <a:pt x="3507" y="7845"/>
                  </a:cubicBezTo>
                  <a:cubicBezTo>
                    <a:pt x="3507" y="8435"/>
                    <a:pt x="3621" y="8919"/>
                    <a:pt x="3846" y="9276"/>
                  </a:cubicBezTo>
                  <a:cubicBezTo>
                    <a:pt x="4074" y="9634"/>
                    <a:pt x="4393" y="9818"/>
                    <a:pt x="4810" y="9818"/>
                  </a:cubicBezTo>
                  <a:cubicBezTo>
                    <a:pt x="5199" y="9818"/>
                    <a:pt x="5495" y="9702"/>
                    <a:pt x="5696" y="9489"/>
                  </a:cubicBezTo>
                  <a:cubicBezTo>
                    <a:pt x="5928" y="9247"/>
                    <a:pt x="6110" y="8822"/>
                    <a:pt x="6244" y="8193"/>
                  </a:cubicBezTo>
                  <a:cubicBezTo>
                    <a:pt x="6304" y="7903"/>
                    <a:pt x="6361" y="7555"/>
                    <a:pt x="6412" y="7148"/>
                  </a:cubicBezTo>
                  <a:cubicBezTo>
                    <a:pt x="6445" y="6907"/>
                    <a:pt x="6492" y="6510"/>
                    <a:pt x="6553" y="5930"/>
                  </a:cubicBezTo>
                  <a:cubicBezTo>
                    <a:pt x="6657" y="4943"/>
                    <a:pt x="6711" y="4208"/>
                    <a:pt x="6711" y="3724"/>
                  </a:cubicBezTo>
                  <a:cubicBezTo>
                    <a:pt x="6711" y="3144"/>
                    <a:pt x="6593" y="2689"/>
                    <a:pt x="6358" y="2351"/>
                  </a:cubicBezTo>
                  <a:close/>
                  <a:moveTo>
                    <a:pt x="5522" y="7100"/>
                  </a:moveTo>
                  <a:cubicBezTo>
                    <a:pt x="5401" y="7942"/>
                    <a:pt x="5199" y="8358"/>
                    <a:pt x="4921" y="8358"/>
                  </a:cubicBezTo>
                  <a:cubicBezTo>
                    <a:pt x="4591" y="8358"/>
                    <a:pt x="4430" y="8019"/>
                    <a:pt x="4430" y="7323"/>
                  </a:cubicBezTo>
                  <a:cubicBezTo>
                    <a:pt x="4430" y="6800"/>
                    <a:pt x="4524" y="5881"/>
                    <a:pt x="4712" y="4556"/>
                  </a:cubicBezTo>
                  <a:cubicBezTo>
                    <a:pt x="4837" y="3724"/>
                    <a:pt x="5041" y="3299"/>
                    <a:pt x="5334" y="3299"/>
                  </a:cubicBezTo>
                  <a:cubicBezTo>
                    <a:pt x="5649" y="3299"/>
                    <a:pt x="5807" y="3637"/>
                    <a:pt x="5807" y="4295"/>
                  </a:cubicBezTo>
                  <a:cubicBezTo>
                    <a:pt x="5807" y="4846"/>
                    <a:pt x="5710" y="5785"/>
                    <a:pt x="5522" y="7100"/>
                  </a:cubicBezTo>
                  <a:close/>
                  <a:moveTo>
                    <a:pt x="9807" y="2167"/>
                  </a:moveTo>
                  <a:cubicBezTo>
                    <a:pt x="9660" y="1954"/>
                    <a:pt x="9451" y="1848"/>
                    <a:pt x="9189" y="1848"/>
                  </a:cubicBezTo>
                  <a:cubicBezTo>
                    <a:pt x="8971" y="1848"/>
                    <a:pt x="8790" y="1935"/>
                    <a:pt x="8642" y="2109"/>
                  </a:cubicBezTo>
                  <a:cubicBezTo>
                    <a:pt x="8494" y="2293"/>
                    <a:pt x="8340" y="2602"/>
                    <a:pt x="8179" y="3037"/>
                  </a:cubicBezTo>
                  <a:cubicBezTo>
                    <a:pt x="8219" y="2573"/>
                    <a:pt x="8219" y="2573"/>
                    <a:pt x="8219" y="2573"/>
                  </a:cubicBezTo>
                  <a:cubicBezTo>
                    <a:pt x="8232" y="2447"/>
                    <a:pt x="8239" y="2370"/>
                    <a:pt x="8239" y="2341"/>
                  </a:cubicBezTo>
                  <a:cubicBezTo>
                    <a:pt x="8239" y="2080"/>
                    <a:pt x="8168" y="1944"/>
                    <a:pt x="8031" y="1944"/>
                  </a:cubicBezTo>
                  <a:cubicBezTo>
                    <a:pt x="7184" y="1944"/>
                    <a:pt x="7184" y="1944"/>
                    <a:pt x="7184" y="1944"/>
                  </a:cubicBezTo>
                  <a:cubicBezTo>
                    <a:pt x="7147" y="2215"/>
                    <a:pt x="7147" y="2215"/>
                    <a:pt x="7147" y="2215"/>
                  </a:cubicBezTo>
                  <a:cubicBezTo>
                    <a:pt x="7275" y="2264"/>
                    <a:pt x="7339" y="2389"/>
                    <a:pt x="7339" y="2592"/>
                  </a:cubicBezTo>
                  <a:cubicBezTo>
                    <a:pt x="7339" y="2660"/>
                    <a:pt x="7335" y="2757"/>
                    <a:pt x="7322" y="2883"/>
                  </a:cubicBezTo>
                  <a:cubicBezTo>
                    <a:pt x="6697" y="8928"/>
                    <a:pt x="6697" y="8928"/>
                    <a:pt x="6697" y="8928"/>
                  </a:cubicBezTo>
                  <a:cubicBezTo>
                    <a:pt x="6684" y="9054"/>
                    <a:pt x="6681" y="9151"/>
                    <a:pt x="6681" y="9228"/>
                  </a:cubicBezTo>
                  <a:cubicBezTo>
                    <a:pt x="6681" y="9538"/>
                    <a:pt x="6748" y="9692"/>
                    <a:pt x="6885" y="9692"/>
                  </a:cubicBezTo>
                  <a:cubicBezTo>
                    <a:pt x="7735" y="9692"/>
                    <a:pt x="7735" y="9692"/>
                    <a:pt x="7735" y="9692"/>
                  </a:cubicBezTo>
                  <a:cubicBezTo>
                    <a:pt x="7752" y="9422"/>
                    <a:pt x="7752" y="9422"/>
                    <a:pt x="7752" y="9422"/>
                  </a:cubicBezTo>
                  <a:cubicBezTo>
                    <a:pt x="7624" y="9422"/>
                    <a:pt x="7557" y="9296"/>
                    <a:pt x="7557" y="9044"/>
                  </a:cubicBezTo>
                  <a:cubicBezTo>
                    <a:pt x="7557" y="9006"/>
                    <a:pt x="7567" y="8909"/>
                    <a:pt x="7584" y="8754"/>
                  </a:cubicBezTo>
                  <a:cubicBezTo>
                    <a:pt x="8051" y="4295"/>
                    <a:pt x="8051" y="4295"/>
                    <a:pt x="8051" y="4295"/>
                  </a:cubicBezTo>
                  <a:cubicBezTo>
                    <a:pt x="8121" y="3618"/>
                    <a:pt x="8340" y="3270"/>
                    <a:pt x="8706" y="3270"/>
                  </a:cubicBezTo>
                  <a:cubicBezTo>
                    <a:pt x="8961" y="3270"/>
                    <a:pt x="9089" y="3482"/>
                    <a:pt x="9089" y="3889"/>
                  </a:cubicBezTo>
                  <a:cubicBezTo>
                    <a:pt x="9089" y="4005"/>
                    <a:pt x="9082" y="4092"/>
                    <a:pt x="9075" y="4169"/>
                  </a:cubicBezTo>
                  <a:cubicBezTo>
                    <a:pt x="8565" y="8986"/>
                    <a:pt x="8565" y="8986"/>
                    <a:pt x="8565" y="8986"/>
                  </a:cubicBezTo>
                  <a:cubicBezTo>
                    <a:pt x="8555" y="9228"/>
                    <a:pt x="8555" y="9228"/>
                    <a:pt x="8555" y="9228"/>
                  </a:cubicBezTo>
                  <a:cubicBezTo>
                    <a:pt x="8555" y="9538"/>
                    <a:pt x="8629" y="9692"/>
                    <a:pt x="8776" y="9692"/>
                  </a:cubicBezTo>
                  <a:cubicBezTo>
                    <a:pt x="9609" y="9692"/>
                    <a:pt x="9609" y="9692"/>
                    <a:pt x="9609" y="9692"/>
                  </a:cubicBezTo>
                  <a:cubicBezTo>
                    <a:pt x="9626" y="9422"/>
                    <a:pt x="9626" y="9422"/>
                    <a:pt x="9626" y="9422"/>
                  </a:cubicBezTo>
                  <a:cubicBezTo>
                    <a:pt x="9485" y="9402"/>
                    <a:pt x="9415" y="9257"/>
                    <a:pt x="9415" y="8986"/>
                  </a:cubicBezTo>
                  <a:cubicBezTo>
                    <a:pt x="9415" y="8928"/>
                    <a:pt x="9421" y="8832"/>
                    <a:pt x="9431" y="8725"/>
                  </a:cubicBezTo>
                  <a:cubicBezTo>
                    <a:pt x="10009" y="3289"/>
                    <a:pt x="10009" y="3289"/>
                    <a:pt x="10009" y="3289"/>
                  </a:cubicBezTo>
                  <a:cubicBezTo>
                    <a:pt x="10022" y="3173"/>
                    <a:pt x="10029" y="3086"/>
                    <a:pt x="10029" y="3008"/>
                  </a:cubicBezTo>
                  <a:cubicBezTo>
                    <a:pt x="10029" y="2660"/>
                    <a:pt x="9952" y="2380"/>
                    <a:pt x="9807" y="2167"/>
                  </a:cubicBezTo>
                  <a:close/>
                  <a:moveTo>
                    <a:pt x="13112" y="2167"/>
                  </a:moveTo>
                  <a:cubicBezTo>
                    <a:pt x="12965" y="1954"/>
                    <a:pt x="12760" y="1848"/>
                    <a:pt x="12494" y="1848"/>
                  </a:cubicBezTo>
                  <a:cubicBezTo>
                    <a:pt x="12276" y="1848"/>
                    <a:pt x="12095" y="1935"/>
                    <a:pt x="11947" y="2109"/>
                  </a:cubicBezTo>
                  <a:cubicBezTo>
                    <a:pt x="11799" y="2293"/>
                    <a:pt x="11645" y="2602"/>
                    <a:pt x="11484" y="3037"/>
                  </a:cubicBezTo>
                  <a:cubicBezTo>
                    <a:pt x="11527" y="2573"/>
                    <a:pt x="11527" y="2573"/>
                    <a:pt x="11527" y="2573"/>
                  </a:cubicBezTo>
                  <a:cubicBezTo>
                    <a:pt x="11537" y="2447"/>
                    <a:pt x="11544" y="2370"/>
                    <a:pt x="11544" y="2341"/>
                  </a:cubicBezTo>
                  <a:cubicBezTo>
                    <a:pt x="11544" y="2080"/>
                    <a:pt x="11473" y="1944"/>
                    <a:pt x="11339" y="1944"/>
                  </a:cubicBezTo>
                  <a:cubicBezTo>
                    <a:pt x="10489" y="1944"/>
                    <a:pt x="10489" y="1944"/>
                    <a:pt x="10489" y="1944"/>
                  </a:cubicBezTo>
                  <a:cubicBezTo>
                    <a:pt x="10452" y="2215"/>
                    <a:pt x="10452" y="2215"/>
                    <a:pt x="10452" y="2215"/>
                  </a:cubicBezTo>
                  <a:cubicBezTo>
                    <a:pt x="10580" y="2264"/>
                    <a:pt x="10647" y="2389"/>
                    <a:pt x="10647" y="2592"/>
                  </a:cubicBezTo>
                  <a:cubicBezTo>
                    <a:pt x="10647" y="2660"/>
                    <a:pt x="10640" y="2757"/>
                    <a:pt x="10627" y="2883"/>
                  </a:cubicBezTo>
                  <a:cubicBezTo>
                    <a:pt x="10002" y="8928"/>
                    <a:pt x="10002" y="8928"/>
                    <a:pt x="10002" y="8928"/>
                  </a:cubicBezTo>
                  <a:cubicBezTo>
                    <a:pt x="9992" y="9054"/>
                    <a:pt x="9986" y="9151"/>
                    <a:pt x="9986" y="9228"/>
                  </a:cubicBezTo>
                  <a:cubicBezTo>
                    <a:pt x="9986" y="9538"/>
                    <a:pt x="10053" y="9692"/>
                    <a:pt x="10190" y="9692"/>
                  </a:cubicBezTo>
                  <a:cubicBezTo>
                    <a:pt x="11040" y="9692"/>
                    <a:pt x="11040" y="9692"/>
                    <a:pt x="11040" y="9692"/>
                  </a:cubicBezTo>
                  <a:cubicBezTo>
                    <a:pt x="11057" y="9422"/>
                    <a:pt x="11057" y="9422"/>
                    <a:pt x="11057" y="9422"/>
                  </a:cubicBezTo>
                  <a:cubicBezTo>
                    <a:pt x="10929" y="9422"/>
                    <a:pt x="10865" y="9296"/>
                    <a:pt x="10865" y="9044"/>
                  </a:cubicBezTo>
                  <a:cubicBezTo>
                    <a:pt x="10865" y="9006"/>
                    <a:pt x="10872" y="8909"/>
                    <a:pt x="10889" y="8754"/>
                  </a:cubicBezTo>
                  <a:cubicBezTo>
                    <a:pt x="11356" y="4295"/>
                    <a:pt x="11356" y="4295"/>
                    <a:pt x="11356" y="4295"/>
                  </a:cubicBezTo>
                  <a:cubicBezTo>
                    <a:pt x="11430" y="3618"/>
                    <a:pt x="11648" y="3270"/>
                    <a:pt x="12011" y="3270"/>
                  </a:cubicBezTo>
                  <a:cubicBezTo>
                    <a:pt x="12266" y="3270"/>
                    <a:pt x="12394" y="3482"/>
                    <a:pt x="12394" y="3889"/>
                  </a:cubicBezTo>
                  <a:cubicBezTo>
                    <a:pt x="12394" y="4005"/>
                    <a:pt x="12390" y="4092"/>
                    <a:pt x="12380" y="4169"/>
                  </a:cubicBezTo>
                  <a:cubicBezTo>
                    <a:pt x="11873" y="8986"/>
                    <a:pt x="11873" y="8986"/>
                    <a:pt x="11873" y="8986"/>
                  </a:cubicBezTo>
                  <a:cubicBezTo>
                    <a:pt x="11860" y="9228"/>
                    <a:pt x="11860" y="9228"/>
                    <a:pt x="11860" y="9228"/>
                  </a:cubicBezTo>
                  <a:cubicBezTo>
                    <a:pt x="11860" y="9538"/>
                    <a:pt x="11934" y="9692"/>
                    <a:pt x="12085" y="9692"/>
                  </a:cubicBezTo>
                  <a:cubicBezTo>
                    <a:pt x="12914" y="9692"/>
                    <a:pt x="12914" y="9692"/>
                    <a:pt x="12914" y="9692"/>
                  </a:cubicBezTo>
                  <a:cubicBezTo>
                    <a:pt x="12934" y="9422"/>
                    <a:pt x="12934" y="9422"/>
                    <a:pt x="12934" y="9422"/>
                  </a:cubicBezTo>
                  <a:cubicBezTo>
                    <a:pt x="12790" y="9402"/>
                    <a:pt x="12720" y="9257"/>
                    <a:pt x="12720" y="8986"/>
                  </a:cubicBezTo>
                  <a:cubicBezTo>
                    <a:pt x="12720" y="8928"/>
                    <a:pt x="12726" y="8832"/>
                    <a:pt x="12740" y="8725"/>
                  </a:cubicBezTo>
                  <a:cubicBezTo>
                    <a:pt x="13314" y="3289"/>
                    <a:pt x="13314" y="3289"/>
                    <a:pt x="13314" y="3289"/>
                  </a:cubicBezTo>
                  <a:cubicBezTo>
                    <a:pt x="13327" y="3173"/>
                    <a:pt x="13334" y="3086"/>
                    <a:pt x="13334" y="3008"/>
                  </a:cubicBezTo>
                  <a:cubicBezTo>
                    <a:pt x="13334" y="2660"/>
                    <a:pt x="13260" y="2380"/>
                    <a:pt x="13112" y="2167"/>
                  </a:cubicBezTo>
                  <a:close/>
                  <a:moveTo>
                    <a:pt x="16142" y="2312"/>
                  </a:moveTo>
                  <a:cubicBezTo>
                    <a:pt x="15944" y="2002"/>
                    <a:pt x="15632" y="1848"/>
                    <a:pt x="15202" y="1848"/>
                  </a:cubicBezTo>
                  <a:cubicBezTo>
                    <a:pt x="14631" y="1848"/>
                    <a:pt x="14228" y="2167"/>
                    <a:pt x="13996" y="2815"/>
                  </a:cubicBezTo>
                  <a:cubicBezTo>
                    <a:pt x="13861" y="3173"/>
                    <a:pt x="13757" y="3666"/>
                    <a:pt x="13683" y="4276"/>
                  </a:cubicBezTo>
                  <a:cubicBezTo>
                    <a:pt x="13479" y="6007"/>
                    <a:pt x="13374" y="7148"/>
                    <a:pt x="13374" y="7719"/>
                  </a:cubicBezTo>
                  <a:cubicBezTo>
                    <a:pt x="13374" y="8551"/>
                    <a:pt x="13492" y="9112"/>
                    <a:pt x="13720" y="9412"/>
                  </a:cubicBezTo>
                  <a:cubicBezTo>
                    <a:pt x="13925" y="9683"/>
                    <a:pt x="14291" y="9818"/>
                    <a:pt x="14825" y="9818"/>
                  </a:cubicBezTo>
                  <a:cubicBezTo>
                    <a:pt x="14893" y="9818"/>
                    <a:pt x="14893" y="9818"/>
                    <a:pt x="14893" y="9818"/>
                  </a:cubicBezTo>
                  <a:cubicBezTo>
                    <a:pt x="15128" y="9818"/>
                    <a:pt x="15299" y="9789"/>
                    <a:pt x="15413" y="9731"/>
                  </a:cubicBezTo>
                  <a:cubicBezTo>
                    <a:pt x="15564" y="9644"/>
                    <a:pt x="15689" y="9480"/>
                    <a:pt x="15789" y="9238"/>
                  </a:cubicBezTo>
                  <a:cubicBezTo>
                    <a:pt x="15890" y="8996"/>
                    <a:pt x="15971" y="8425"/>
                    <a:pt x="16031" y="7526"/>
                  </a:cubicBezTo>
                  <a:cubicBezTo>
                    <a:pt x="15917" y="7526"/>
                    <a:pt x="15917" y="7526"/>
                    <a:pt x="15917" y="7526"/>
                  </a:cubicBezTo>
                  <a:cubicBezTo>
                    <a:pt x="15870" y="7855"/>
                    <a:pt x="15726" y="8067"/>
                    <a:pt x="15494" y="8164"/>
                  </a:cubicBezTo>
                  <a:cubicBezTo>
                    <a:pt x="15383" y="8212"/>
                    <a:pt x="15195" y="8232"/>
                    <a:pt x="14930" y="8232"/>
                  </a:cubicBezTo>
                  <a:cubicBezTo>
                    <a:pt x="14684" y="8232"/>
                    <a:pt x="14513" y="8164"/>
                    <a:pt x="14409" y="8029"/>
                  </a:cubicBezTo>
                  <a:cubicBezTo>
                    <a:pt x="14308" y="7893"/>
                    <a:pt x="14254" y="7651"/>
                    <a:pt x="14254" y="7284"/>
                  </a:cubicBezTo>
                  <a:cubicBezTo>
                    <a:pt x="14254" y="7071"/>
                    <a:pt x="14288" y="6645"/>
                    <a:pt x="14359" y="6017"/>
                  </a:cubicBezTo>
                  <a:cubicBezTo>
                    <a:pt x="15857" y="6017"/>
                    <a:pt x="15857" y="6017"/>
                    <a:pt x="15857" y="6017"/>
                  </a:cubicBezTo>
                  <a:cubicBezTo>
                    <a:pt x="16068" y="6017"/>
                    <a:pt x="16216" y="5785"/>
                    <a:pt x="16307" y="5330"/>
                  </a:cubicBezTo>
                  <a:cubicBezTo>
                    <a:pt x="16394" y="4885"/>
                    <a:pt x="16438" y="4382"/>
                    <a:pt x="16438" y="3821"/>
                  </a:cubicBezTo>
                  <a:cubicBezTo>
                    <a:pt x="16438" y="3115"/>
                    <a:pt x="16340" y="2621"/>
                    <a:pt x="16142" y="2312"/>
                  </a:cubicBezTo>
                  <a:close/>
                  <a:moveTo>
                    <a:pt x="15554" y="4875"/>
                  </a:moveTo>
                  <a:cubicBezTo>
                    <a:pt x="14493" y="4875"/>
                    <a:pt x="14493" y="4875"/>
                    <a:pt x="14493" y="4875"/>
                  </a:cubicBezTo>
                  <a:cubicBezTo>
                    <a:pt x="14560" y="4314"/>
                    <a:pt x="14647" y="3898"/>
                    <a:pt x="14748" y="3647"/>
                  </a:cubicBezTo>
                  <a:cubicBezTo>
                    <a:pt x="14852" y="3395"/>
                    <a:pt x="14993" y="3270"/>
                    <a:pt x="15178" y="3270"/>
                  </a:cubicBezTo>
                  <a:cubicBezTo>
                    <a:pt x="15477" y="3270"/>
                    <a:pt x="15625" y="3569"/>
                    <a:pt x="15625" y="4150"/>
                  </a:cubicBezTo>
                  <a:cubicBezTo>
                    <a:pt x="15625" y="4324"/>
                    <a:pt x="15601" y="4566"/>
                    <a:pt x="15554" y="4875"/>
                  </a:cubicBezTo>
                  <a:close/>
                  <a:moveTo>
                    <a:pt x="18060" y="1944"/>
                  </a:moveTo>
                  <a:cubicBezTo>
                    <a:pt x="17526" y="1944"/>
                    <a:pt x="17156" y="2438"/>
                    <a:pt x="16955" y="3424"/>
                  </a:cubicBezTo>
                  <a:cubicBezTo>
                    <a:pt x="16834" y="4034"/>
                    <a:pt x="16683" y="5214"/>
                    <a:pt x="16505" y="6965"/>
                  </a:cubicBezTo>
                  <a:cubicBezTo>
                    <a:pt x="16464" y="7361"/>
                    <a:pt x="16444" y="7700"/>
                    <a:pt x="16444" y="7980"/>
                  </a:cubicBezTo>
                  <a:cubicBezTo>
                    <a:pt x="16444" y="9122"/>
                    <a:pt x="16726" y="9692"/>
                    <a:pt x="17294" y="9692"/>
                  </a:cubicBezTo>
                  <a:cubicBezTo>
                    <a:pt x="18090" y="9692"/>
                    <a:pt x="18090" y="9692"/>
                    <a:pt x="18090" y="9692"/>
                  </a:cubicBezTo>
                  <a:cubicBezTo>
                    <a:pt x="18298" y="9692"/>
                    <a:pt x="18456" y="9634"/>
                    <a:pt x="18560" y="9518"/>
                  </a:cubicBezTo>
                  <a:cubicBezTo>
                    <a:pt x="18661" y="9402"/>
                    <a:pt x="18728" y="9199"/>
                    <a:pt x="18762" y="8899"/>
                  </a:cubicBezTo>
                  <a:cubicBezTo>
                    <a:pt x="18896" y="7603"/>
                    <a:pt x="18896" y="7603"/>
                    <a:pt x="18896" y="7603"/>
                  </a:cubicBezTo>
                  <a:cubicBezTo>
                    <a:pt x="18775" y="7593"/>
                    <a:pt x="18775" y="7593"/>
                    <a:pt x="18775" y="7593"/>
                  </a:cubicBezTo>
                  <a:cubicBezTo>
                    <a:pt x="18701" y="8038"/>
                    <a:pt x="18507" y="8261"/>
                    <a:pt x="18191" y="8261"/>
                  </a:cubicBezTo>
                  <a:cubicBezTo>
                    <a:pt x="17778" y="8261"/>
                    <a:pt x="17778" y="8261"/>
                    <a:pt x="17778" y="8261"/>
                  </a:cubicBezTo>
                  <a:cubicBezTo>
                    <a:pt x="17496" y="8261"/>
                    <a:pt x="17355" y="8009"/>
                    <a:pt x="17355" y="7506"/>
                  </a:cubicBezTo>
                  <a:cubicBezTo>
                    <a:pt x="17355" y="7187"/>
                    <a:pt x="17432" y="6355"/>
                    <a:pt x="17590" y="5020"/>
                  </a:cubicBezTo>
                  <a:cubicBezTo>
                    <a:pt x="17643" y="4556"/>
                    <a:pt x="17697" y="4237"/>
                    <a:pt x="17748" y="4043"/>
                  </a:cubicBezTo>
                  <a:cubicBezTo>
                    <a:pt x="17872" y="3598"/>
                    <a:pt x="18053" y="3376"/>
                    <a:pt x="18295" y="3376"/>
                  </a:cubicBezTo>
                  <a:cubicBezTo>
                    <a:pt x="18634" y="3376"/>
                    <a:pt x="18634" y="3376"/>
                    <a:pt x="18634" y="3376"/>
                  </a:cubicBezTo>
                  <a:cubicBezTo>
                    <a:pt x="18839" y="3376"/>
                    <a:pt x="18960" y="3211"/>
                    <a:pt x="18994" y="2902"/>
                  </a:cubicBezTo>
                  <a:cubicBezTo>
                    <a:pt x="19094" y="1944"/>
                    <a:pt x="19094" y="1944"/>
                    <a:pt x="19094" y="1944"/>
                  </a:cubicBezTo>
                  <a:cubicBezTo>
                    <a:pt x="18060" y="1944"/>
                    <a:pt x="18060" y="1944"/>
                    <a:pt x="18060" y="1944"/>
                  </a:cubicBezTo>
                  <a:close/>
                  <a:moveTo>
                    <a:pt x="20740" y="1944"/>
                  </a:moveTo>
                  <a:cubicBezTo>
                    <a:pt x="20878" y="590"/>
                    <a:pt x="20878" y="590"/>
                    <a:pt x="20878" y="590"/>
                  </a:cubicBezTo>
                  <a:cubicBezTo>
                    <a:pt x="20502" y="590"/>
                    <a:pt x="20502" y="590"/>
                    <a:pt x="20502" y="590"/>
                  </a:cubicBezTo>
                  <a:cubicBezTo>
                    <a:pt x="20300" y="1567"/>
                    <a:pt x="19971" y="2128"/>
                    <a:pt x="19514" y="2264"/>
                  </a:cubicBezTo>
                  <a:cubicBezTo>
                    <a:pt x="19403" y="3299"/>
                    <a:pt x="19403" y="3299"/>
                    <a:pt x="19403" y="3299"/>
                  </a:cubicBezTo>
                  <a:cubicBezTo>
                    <a:pt x="19726" y="3299"/>
                    <a:pt x="19726" y="3299"/>
                    <a:pt x="19726" y="3299"/>
                  </a:cubicBezTo>
                  <a:cubicBezTo>
                    <a:pt x="19212" y="8261"/>
                    <a:pt x="19212" y="8261"/>
                    <a:pt x="19212" y="8261"/>
                  </a:cubicBezTo>
                  <a:cubicBezTo>
                    <a:pt x="19192" y="8454"/>
                    <a:pt x="19182" y="8619"/>
                    <a:pt x="19182" y="8735"/>
                  </a:cubicBezTo>
                  <a:cubicBezTo>
                    <a:pt x="19182" y="9025"/>
                    <a:pt x="19219" y="9257"/>
                    <a:pt x="19296" y="9431"/>
                  </a:cubicBezTo>
                  <a:cubicBezTo>
                    <a:pt x="19373" y="9605"/>
                    <a:pt x="19477" y="9692"/>
                    <a:pt x="19612" y="9692"/>
                  </a:cubicBezTo>
                  <a:cubicBezTo>
                    <a:pt x="20606" y="9692"/>
                    <a:pt x="20606" y="9692"/>
                    <a:pt x="20606" y="9692"/>
                  </a:cubicBezTo>
                  <a:cubicBezTo>
                    <a:pt x="20868" y="9692"/>
                    <a:pt x="21019" y="9528"/>
                    <a:pt x="21059" y="9199"/>
                  </a:cubicBezTo>
                  <a:cubicBezTo>
                    <a:pt x="21267" y="7603"/>
                    <a:pt x="21267" y="7603"/>
                    <a:pt x="21267" y="7603"/>
                  </a:cubicBezTo>
                  <a:cubicBezTo>
                    <a:pt x="21147" y="7603"/>
                    <a:pt x="21147" y="7603"/>
                    <a:pt x="21147" y="7603"/>
                  </a:cubicBezTo>
                  <a:cubicBezTo>
                    <a:pt x="21059" y="8058"/>
                    <a:pt x="20891" y="8290"/>
                    <a:pt x="20636" y="8290"/>
                  </a:cubicBezTo>
                  <a:cubicBezTo>
                    <a:pt x="20357" y="8290"/>
                    <a:pt x="20357" y="8290"/>
                    <a:pt x="20357" y="8290"/>
                  </a:cubicBezTo>
                  <a:cubicBezTo>
                    <a:pt x="20213" y="8290"/>
                    <a:pt x="20139" y="8125"/>
                    <a:pt x="20139" y="7806"/>
                  </a:cubicBezTo>
                  <a:cubicBezTo>
                    <a:pt x="20139" y="7700"/>
                    <a:pt x="20149" y="7555"/>
                    <a:pt x="20169" y="7371"/>
                  </a:cubicBezTo>
                  <a:cubicBezTo>
                    <a:pt x="20532" y="3947"/>
                    <a:pt x="20532" y="3947"/>
                    <a:pt x="20532" y="3947"/>
                  </a:cubicBezTo>
                  <a:cubicBezTo>
                    <a:pt x="20562" y="3685"/>
                    <a:pt x="20602" y="3511"/>
                    <a:pt x="20656" y="3424"/>
                  </a:cubicBezTo>
                  <a:cubicBezTo>
                    <a:pt x="20713" y="3347"/>
                    <a:pt x="20801" y="3299"/>
                    <a:pt x="20928" y="3299"/>
                  </a:cubicBezTo>
                  <a:cubicBezTo>
                    <a:pt x="21217" y="3299"/>
                    <a:pt x="21217" y="3299"/>
                    <a:pt x="21217" y="3299"/>
                  </a:cubicBezTo>
                  <a:cubicBezTo>
                    <a:pt x="21315" y="3299"/>
                    <a:pt x="21385" y="3270"/>
                    <a:pt x="21429" y="3211"/>
                  </a:cubicBezTo>
                  <a:cubicBezTo>
                    <a:pt x="21469" y="3153"/>
                    <a:pt x="21503" y="3018"/>
                    <a:pt x="21523" y="2815"/>
                  </a:cubicBezTo>
                  <a:cubicBezTo>
                    <a:pt x="21600" y="1944"/>
                    <a:pt x="21600" y="1944"/>
                    <a:pt x="21600" y="1944"/>
                  </a:cubicBezTo>
                  <a:cubicBezTo>
                    <a:pt x="20740" y="1944"/>
                    <a:pt x="20740" y="1944"/>
                    <a:pt x="20740" y="1944"/>
                  </a:cubicBezTo>
                  <a:close/>
                  <a:moveTo>
                    <a:pt x="2680" y="11782"/>
                  </a:moveTo>
                  <a:cubicBezTo>
                    <a:pt x="699" y="11782"/>
                    <a:pt x="699" y="11782"/>
                    <a:pt x="699" y="11782"/>
                  </a:cubicBezTo>
                  <a:cubicBezTo>
                    <a:pt x="672" y="12053"/>
                    <a:pt x="672" y="12053"/>
                    <a:pt x="672" y="12053"/>
                  </a:cubicBezTo>
                  <a:cubicBezTo>
                    <a:pt x="809" y="12082"/>
                    <a:pt x="880" y="12217"/>
                    <a:pt x="880" y="12469"/>
                  </a:cubicBezTo>
                  <a:cubicBezTo>
                    <a:pt x="873" y="12623"/>
                    <a:pt x="873" y="12623"/>
                    <a:pt x="873" y="12623"/>
                  </a:cubicBezTo>
                  <a:cubicBezTo>
                    <a:pt x="13" y="20816"/>
                    <a:pt x="13" y="20816"/>
                    <a:pt x="13" y="20816"/>
                  </a:cubicBezTo>
                  <a:cubicBezTo>
                    <a:pt x="0" y="21010"/>
                    <a:pt x="0" y="21010"/>
                    <a:pt x="0" y="21010"/>
                  </a:cubicBezTo>
                  <a:cubicBezTo>
                    <a:pt x="0" y="21319"/>
                    <a:pt x="74" y="21465"/>
                    <a:pt x="218" y="21465"/>
                  </a:cubicBezTo>
                  <a:cubicBezTo>
                    <a:pt x="1139" y="21465"/>
                    <a:pt x="1139" y="21465"/>
                    <a:pt x="1139" y="21465"/>
                  </a:cubicBezTo>
                  <a:cubicBezTo>
                    <a:pt x="1165" y="21203"/>
                    <a:pt x="1165" y="21203"/>
                    <a:pt x="1165" y="21203"/>
                  </a:cubicBezTo>
                  <a:cubicBezTo>
                    <a:pt x="1011" y="21203"/>
                    <a:pt x="934" y="21058"/>
                    <a:pt x="934" y="20768"/>
                  </a:cubicBezTo>
                  <a:cubicBezTo>
                    <a:pt x="947" y="20594"/>
                    <a:pt x="947" y="20594"/>
                    <a:pt x="947" y="20594"/>
                  </a:cubicBezTo>
                  <a:cubicBezTo>
                    <a:pt x="1249" y="17644"/>
                    <a:pt x="1249" y="17644"/>
                    <a:pt x="1249" y="17644"/>
                  </a:cubicBezTo>
                  <a:cubicBezTo>
                    <a:pt x="1794" y="17644"/>
                    <a:pt x="1794" y="17644"/>
                    <a:pt x="1794" y="17644"/>
                  </a:cubicBezTo>
                  <a:cubicBezTo>
                    <a:pt x="2140" y="17644"/>
                    <a:pt x="2395" y="17595"/>
                    <a:pt x="2559" y="17499"/>
                  </a:cubicBezTo>
                  <a:cubicBezTo>
                    <a:pt x="2781" y="17373"/>
                    <a:pt x="2962" y="17121"/>
                    <a:pt x="3107" y="16763"/>
                  </a:cubicBezTo>
                  <a:cubicBezTo>
                    <a:pt x="3221" y="16464"/>
                    <a:pt x="3322" y="16038"/>
                    <a:pt x="3402" y="15477"/>
                  </a:cubicBezTo>
                  <a:cubicBezTo>
                    <a:pt x="3483" y="14926"/>
                    <a:pt x="3523" y="14355"/>
                    <a:pt x="3523" y="13755"/>
                  </a:cubicBezTo>
                  <a:cubicBezTo>
                    <a:pt x="3523" y="12440"/>
                    <a:pt x="3241" y="11782"/>
                    <a:pt x="2680" y="11782"/>
                  </a:cubicBezTo>
                  <a:close/>
                  <a:moveTo>
                    <a:pt x="2388" y="15796"/>
                  </a:moveTo>
                  <a:cubicBezTo>
                    <a:pt x="2284" y="16077"/>
                    <a:pt x="2052" y="16212"/>
                    <a:pt x="1693" y="16212"/>
                  </a:cubicBezTo>
                  <a:cubicBezTo>
                    <a:pt x="1401" y="16212"/>
                    <a:pt x="1401" y="16212"/>
                    <a:pt x="1401" y="16212"/>
                  </a:cubicBezTo>
                  <a:cubicBezTo>
                    <a:pt x="1730" y="13184"/>
                    <a:pt x="1730" y="13184"/>
                    <a:pt x="1730" y="13184"/>
                  </a:cubicBezTo>
                  <a:cubicBezTo>
                    <a:pt x="2267" y="13184"/>
                    <a:pt x="2267" y="13184"/>
                    <a:pt x="2267" y="13184"/>
                  </a:cubicBezTo>
                  <a:cubicBezTo>
                    <a:pt x="2519" y="13184"/>
                    <a:pt x="2643" y="13484"/>
                    <a:pt x="2643" y="14074"/>
                  </a:cubicBezTo>
                  <a:cubicBezTo>
                    <a:pt x="2643" y="14780"/>
                    <a:pt x="2559" y="15351"/>
                    <a:pt x="2388" y="15796"/>
                  </a:cubicBezTo>
                  <a:close/>
                  <a:moveTo>
                    <a:pt x="6187" y="14132"/>
                  </a:moveTo>
                  <a:cubicBezTo>
                    <a:pt x="5952" y="13794"/>
                    <a:pt x="5616" y="13629"/>
                    <a:pt x="5179" y="13629"/>
                  </a:cubicBezTo>
                  <a:cubicBezTo>
                    <a:pt x="4867" y="13629"/>
                    <a:pt x="4622" y="13707"/>
                    <a:pt x="4440" y="13871"/>
                  </a:cubicBezTo>
                  <a:cubicBezTo>
                    <a:pt x="4242" y="14055"/>
                    <a:pt x="4064" y="14394"/>
                    <a:pt x="3906" y="14877"/>
                  </a:cubicBezTo>
                  <a:cubicBezTo>
                    <a:pt x="3748" y="15361"/>
                    <a:pt x="3594" y="16435"/>
                    <a:pt x="3439" y="18118"/>
                  </a:cubicBezTo>
                  <a:cubicBezTo>
                    <a:pt x="3369" y="18872"/>
                    <a:pt x="3335" y="19375"/>
                    <a:pt x="3335" y="19627"/>
                  </a:cubicBezTo>
                  <a:cubicBezTo>
                    <a:pt x="3335" y="20217"/>
                    <a:pt x="3449" y="20700"/>
                    <a:pt x="3674" y="21058"/>
                  </a:cubicBezTo>
                  <a:cubicBezTo>
                    <a:pt x="3903" y="21416"/>
                    <a:pt x="4222" y="21600"/>
                    <a:pt x="4638" y="21600"/>
                  </a:cubicBezTo>
                  <a:cubicBezTo>
                    <a:pt x="5028" y="21600"/>
                    <a:pt x="5324" y="21484"/>
                    <a:pt x="5525" y="21271"/>
                  </a:cubicBezTo>
                  <a:cubicBezTo>
                    <a:pt x="5757" y="21029"/>
                    <a:pt x="5938" y="20594"/>
                    <a:pt x="6073" y="19975"/>
                  </a:cubicBezTo>
                  <a:cubicBezTo>
                    <a:pt x="6133" y="19685"/>
                    <a:pt x="6190" y="19336"/>
                    <a:pt x="6241" y="18930"/>
                  </a:cubicBezTo>
                  <a:cubicBezTo>
                    <a:pt x="6274" y="18688"/>
                    <a:pt x="6321" y="18292"/>
                    <a:pt x="6382" y="17711"/>
                  </a:cubicBezTo>
                  <a:cubicBezTo>
                    <a:pt x="6486" y="16725"/>
                    <a:pt x="6539" y="15990"/>
                    <a:pt x="6539" y="15506"/>
                  </a:cubicBezTo>
                  <a:cubicBezTo>
                    <a:pt x="6539" y="14926"/>
                    <a:pt x="6422" y="14471"/>
                    <a:pt x="6187" y="14132"/>
                  </a:cubicBezTo>
                  <a:close/>
                  <a:moveTo>
                    <a:pt x="5350" y="18882"/>
                  </a:moveTo>
                  <a:cubicBezTo>
                    <a:pt x="5230" y="19723"/>
                    <a:pt x="5028" y="20139"/>
                    <a:pt x="4749" y="20139"/>
                  </a:cubicBezTo>
                  <a:cubicBezTo>
                    <a:pt x="4420" y="20139"/>
                    <a:pt x="4259" y="19801"/>
                    <a:pt x="4259" y="19104"/>
                  </a:cubicBezTo>
                  <a:cubicBezTo>
                    <a:pt x="4259" y="18582"/>
                    <a:pt x="4353" y="17663"/>
                    <a:pt x="4544" y="16338"/>
                  </a:cubicBezTo>
                  <a:cubicBezTo>
                    <a:pt x="4665" y="15506"/>
                    <a:pt x="4870" y="15080"/>
                    <a:pt x="5162" y="15080"/>
                  </a:cubicBezTo>
                  <a:cubicBezTo>
                    <a:pt x="5478" y="15080"/>
                    <a:pt x="5636" y="15409"/>
                    <a:pt x="5636" y="16077"/>
                  </a:cubicBezTo>
                  <a:cubicBezTo>
                    <a:pt x="5636" y="16628"/>
                    <a:pt x="5539" y="17566"/>
                    <a:pt x="5350" y="18882"/>
                  </a:cubicBezTo>
                  <a:close/>
                  <a:moveTo>
                    <a:pt x="8078" y="11675"/>
                  </a:moveTo>
                  <a:cubicBezTo>
                    <a:pt x="7450" y="11675"/>
                    <a:pt x="7450" y="11675"/>
                    <a:pt x="7450" y="11675"/>
                  </a:cubicBezTo>
                  <a:cubicBezTo>
                    <a:pt x="7352" y="12507"/>
                    <a:pt x="7352" y="12507"/>
                    <a:pt x="7352" y="12507"/>
                  </a:cubicBezTo>
                  <a:cubicBezTo>
                    <a:pt x="7339" y="12749"/>
                    <a:pt x="7339" y="12749"/>
                    <a:pt x="7339" y="12749"/>
                  </a:cubicBezTo>
                  <a:cubicBezTo>
                    <a:pt x="7339" y="13030"/>
                    <a:pt x="7423" y="13165"/>
                    <a:pt x="7587" y="13165"/>
                  </a:cubicBezTo>
                  <a:cubicBezTo>
                    <a:pt x="8165" y="13165"/>
                    <a:pt x="8165" y="13165"/>
                    <a:pt x="8165" y="13165"/>
                  </a:cubicBezTo>
                  <a:cubicBezTo>
                    <a:pt x="8266" y="12217"/>
                    <a:pt x="8266" y="12217"/>
                    <a:pt x="8266" y="12217"/>
                  </a:cubicBezTo>
                  <a:cubicBezTo>
                    <a:pt x="8279" y="12024"/>
                    <a:pt x="8279" y="12024"/>
                    <a:pt x="8279" y="12024"/>
                  </a:cubicBezTo>
                  <a:cubicBezTo>
                    <a:pt x="8279" y="11791"/>
                    <a:pt x="8212" y="11675"/>
                    <a:pt x="8078" y="11675"/>
                  </a:cubicBezTo>
                  <a:close/>
                  <a:moveTo>
                    <a:pt x="7896" y="13726"/>
                  </a:moveTo>
                  <a:cubicBezTo>
                    <a:pt x="7030" y="13726"/>
                    <a:pt x="7030" y="13726"/>
                    <a:pt x="7030" y="13726"/>
                  </a:cubicBezTo>
                  <a:cubicBezTo>
                    <a:pt x="7000" y="13997"/>
                    <a:pt x="7000" y="13997"/>
                    <a:pt x="7000" y="13997"/>
                  </a:cubicBezTo>
                  <a:cubicBezTo>
                    <a:pt x="7124" y="14084"/>
                    <a:pt x="7188" y="14229"/>
                    <a:pt x="7188" y="14423"/>
                  </a:cubicBezTo>
                  <a:cubicBezTo>
                    <a:pt x="7188" y="14510"/>
                    <a:pt x="7181" y="14606"/>
                    <a:pt x="7168" y="14722"/>
                  </a:cubicBezTo>
                  <a:cubicBezTo>
                    <a:pt x="6526" y="20826"/>
                    <a:pt x="6526" y="20826"/>
                    <a:pt x="6526" y="20826"/>
                  </a:cubicBezTo>
                  <a:cubicBezTo>
                    <a:pt x="6513" y="21020"/>
                    <a:pt x="6513" y="21020"/>
                    <a:pt x="6513" y="21020"/>
                  </a:cubicBezTo>
                  <a:cubicBezTo>
                    <a:pt x="6513" y="21319"/>
                    <a:pt x="6586" y="21465"/>
                    <a:pt x="6731" y="21465"/>
                  </a:cubicBezTo>
                  <a:cubicBezTo>
                    <a:pt x="7577" y="21465"/>
                    <a:pt x="7577" y="21465"/>
                    <a:pt x="7577" y="21465"/>
                  </a:cubicBezTo>
                  <a:cubicBezTo>
                    <a:pt x="7611" y="21203"/>
                    <a:pt x="7611" y="21203"/>
                    <a:pt x="7611" y="21203"/>
                  </a:cubicBezTo>
                  <a:cubicBezTo>
                    <a:pt x="7470" y="21203"/>
                    <a:pt x="7399" y="21068"/>
                    <a:pt x="7399" y="20797"/>
                  </a:cubicBezTo>
                  <a:cubicBezTo>
                    <a:pt x="7399" y="20710"/>
                    <a:pt x="7406" y="20613"/>
                    <a:pt x="7419" y="20507"/>
                  </a:cubicBezTo>
                  <a:cubicBezTo>
                    <a:pt x="8044" y="14539"/>
                    <a:pt x="8044" y="14539"/>
                    <a:pt x="8044" y="14539"/>
                  </a:cubicBezTo>
                  <a:cubicBezTo>
                    <a:pt x="8058" y="14384"/>
                    <a:pt x="8068" y="14258"/>
                    <a:pt x="8068" y="14171"/>
                  </a:cubicBezTo>
                  <a:cubicBezTo>
                    <a:pt x="8068" y="13881"/>
                    <a:pt x="8011" y="13726"/>
                    <a:pt x="7896" y="13726"/>
                  </a:cubicBezTo>
                  <a:close/>
                  <a:moveTo>
                    <a:pt x="11138" y="13949"/>
                  </a:moveTo>
                  <a:cubicBezTo>
                    <a:pt x="10990" y="13736"/>
                    <a:pt x="10785" y="13629"/>
                    <a:pt x="10523" y="13629"/>
                  </a:cubicBezTo>
                  <a:cubicBezTo>
                    <a:pt x="10305" y="13629"/>
                    <a:pt x="10123" y="13716"/>
                    <a:pt x="9975" y="13891"/>
                  </a:cubicBezTo>
                  <a:cubicBezTo>
                    <a:pt x="9828" y="14074"/>
                    <a:pt x="9673" y="14384"/>
                    <a:pt x="9512" y="14819"/>
                  </a:cubicBezTo>
                  <a:cubicBezTo>
                    <a:pt x="9552" y="14355"/>
                    <a:pt x="9552" y="14355"/>
                    <a:pt x="9552" y="14355"/>
                  </a:cubicBezTo>
                  <a:cubicBezTo>
                    <a:pt x="9566" y="14229"/>
                    <a:pt x="9572" y="14142"/>
                    <a:pt x="9572" y="14123"/>
                  </a:cubicBezTo>
                  <a:cubicBezTo>
                    <a:pt x="9572" y="13862"/>
                    <a:pt x="9502" y="13726"/>
                    <a:pt x="9364" y="13726"/>
                  </a:cubicBezTo>
                  <a:cubicBezTo>
                    <a:pt x="8514" y="13726"/>
                    <a:pt x="8514" y="13726"/>
                    <a:pt x="8514" y="13726"/>
                  </a:cubicBezTo>
                  <a:cubicBezTo>
                    <a:pt x="8481" y="13997"/>
                    <a:pt x="8481" y="13997"/>
                    <a:pt x="8481" y="13997"/>
                  </a:cubicBezTo>
                  <a:cubicBezTo>
                    <a:pt x="8608" y="14045"/>
                    <a:pt x="8672" y="14171"/>
                    <a:pt x="8672" y="14374"/>
                  </a:cubicBezTo>
                  <a:cubicBezTo>
                    <a:pt x="8672" y="14442"/>
                    <a:pt x="8669" y="14539"/>
                    <a:pt x="8655" y="14664"/>
                  </a:cubicBezTo>
                  <a:cubicBezTo>
                    <a:pt x="8031" y="20710"/>
                    <a:pt x="8031" y="20710"/>
                    <a:pt x="8031" y="20710"/>
                  </a:cubicBezTo>
                  <a:cubicBezTo>
                    <a:pt x="8017" y="20836"/>
                    <a:pt x="8014" y="20933"/>
                    <a:pt x="8014" y="21010"/>
                  </a:cubicBezTo>
                  <a:cubicBezTo>
                    <a:pt x="8014" y="21319"/>
                    <a:pt x="8081" y="21465"/>
                    <a:pt x="8219" y="21465"/>
                  </a:cubicBezTo>
                  <a:cubicBezTo>
                    <a:pt x="9069" y="21465"/>
                    <a:pt x="9069" y="21465"/>
                    <a:pt x="9069" y="21465"/>
                  </a:cubicBezTo>
                  <a:cubicBezTo>
                    <a:pt x="9085" y="21203"/>
                    <a:pt x="9085" y="21203"/>
                    <a:pt x="9085" y="21203"/>
                  </a:cubicBezTo>
                  <a:cubicBezTo>
                    <a:pt x="8958" y="21203"/>
                    <a:pt x="8891" y="21078"/>
                    <a:pt x="8891" y="20826"/>
                  </a:cubicBezTo>
                  <a:cubicBezTo>
                    <a:pt x="8891" y="20787"/>
                    <a:pt x="8901" y="20691"/>
                    <a:pt x="8917" y="20536"/>
                  </a:cubicBezTo>
                  <a:cubicBezTo>
                    <a:pt x="9384" y="16077"/>
                    <a:pt x="9384" y="16077"/>
                    <a:pt x="9384" y="16077"/>
                  </a:cubicBezTo>
                  <a:cubicBezTo>
                    <a:pt x="9455" y="15400"/>
                    <a:pt x="9673" y="15051"/>
                    <a:pt x="10039" y="15051"/>
                  </a:cubicBezTo>
                  <a:cubicBezTo>
                    <a:pt x="10295" y="15051"/>
                    <a:pt x="10419" y="15264"/>
                    <a:pt x="10419" y="15670"/>
                  </a:cubicBezTo>
                  <a:cubicBezTo>
                    <a:pt x="10419" y="15786"/>
                    <a:pt x="10415" y="15874"/>
                    <a:pt x="10409" y="15951"/>
                  </a:cubicBezTo>
                  <a:cubicBezTo>
                    <a:pt x="9898" y="20768"/>
                    <a:pt x="9898" y="20768"/>
                    <a:pt x="9898" y="20768"/>
                  </a:cubicBezTo>
                  <a:cubicBezTo>
                    <a:pt x="9888" y="21010"/>
                    <a:pt x="9888" y="21010"/>
                    <a:pt x="9888" y="21010"/>
                  </a:cubicBezTo>
                  <a:cubicBezTo>
                    <a:pt x="9888" y="21319"/>
                    <a:pt x="9962" y="21465"/>
                    <a:pt x="10110" y="21465"/>
                  </a:cubicBezTo>
                  <a:cubicBezTo>
                    <a:pt x="10943" y="21465"/>
                    <a:pt x="10943" y="21465"/>
                    <a:pt x="10943" y="21465"/>
                  </a:cubicBezTo>
                  <a:cubicBezTo>
                    <a:pt x="10960" y="21203"/>
                    <a:pt x="10960" y="21203"/>
                    <a:pt x="10960" y="21203"/>
                  </a:cubicBezTo>
                  <a:cubicBezTo>
                    <a:pt x="10818" y="21184"/>
                    <a:pt x="10748" y="21039"/>
                    <a:pt x="10748" y="20768"/>
                  </a:cubicBezTo>
                  <a:cubicBezTo>
                    <a:pt x="10748" y="20710"/>
                    <a:pt x="10755" y="20613"/>
                    <a:pt x="10765" y="20507"/>
                  </a:cubicBezTo>
                  <a:cubicBezTo>
                    <a:pt x="11342" y="15071"/>
                    <a:pt x="11342" y="15071"/>
                    <a:pt x="11342" y="15071"/>
                  </a:cubicBezTo>
                  <a:cubicBezTo>
                    <a:pt x="11356" y="14955"/>
                    <a:pt x="11359" y="14868"/>
                    <a:pt x="11359" y="14790"/>
                  </a:cubicBezTo>
                  <a:cubicBezTo>
                    <a:pt x="11359" y="14442"/>
                    <a:pt x="11285" y="14161"/>
                    <a:pt x="11138" y="13949"/>
                  </a:cubicBezTo>
                  <a:close/>
                  <a:moveTo>
                    <a:pt x="12968" y="13726"/>
                  </a:moveTo>
                  <a:cubicBezTo>
                    <a:pt x="13109" y="12372"/>
                    <a:pt x="13109" y="12372"/>
                    <a:pt x="13109" y="12372"/>
                  </a:cubicBezTo>
                  <a:cubicBezTo>
                    <a:pt x="12733" y="12372"/>
                    <a:pt x="12733" y="12372"/>
                    <a:pt x="12733" y="12372"/>
                  </a:cubicBezTo>
                  <a:cubicBezTo>
                    <a:pt x="12528" y="13349"/>
                    <a:pt x="12199" y="13910"/>
                    <a:pt x="11742" y="14045"/>
                  </a:cubicBezTo>
                  <a:cubicBezTo>
                    <a:pt x="11635" y="15080"/>
                    <a:pt x="11635" y="15080"/>
                    <a:pt x="11635" y="15080"/>
                  </a:cubicBezTo>
                  <a:cubicBezTo>
                    <a:pt x="11954" y="15080"/>
                    <a:pt x="11954" y="15080"/>
                    <a:pt x="11954" y="15080"/>
                  </a:cubicBezTo>
                  <a:cubicBezTo>
                    <a:pt x="11440" y="20043"/>
                    <a:pt x="11440" y="20043"/>
                    <a:pt x="11440" y="20043"/>
                  </a:cubicBezTo>
                  <a:cubicBezTo>
                    <a:pt x="11420" y="20236"/>
                    <a:pt x="11410" y="20401"/>
                    <a:pt x="11410" y="20517"/>
                  </a:cubicBezTo>
                  <a:cubicBezTo>
                    <a:pt x="11410" y="20807"/>
                    <a:pt x="11447" y="21039"/>
                    <a:pt x="11524" y="21213"/>
                  </a:cubicBezTo>
                  <a:cubicBezTo>
                    <a:pt x="11601" y="21387"/>
                    <a:pt x="11705" y="21465"/>
                    <a:pt x="11840" y="21465"/>
                  </a:cubicBezTo>
                  <a:cubicBezTo>
                    <a:pt x="12834" y="21465"/>
                    <a:pt x="12834" y="21465"/>
                    <a:pt x="12834" y="21465"/>
                  </a:cubicBezTo>
                  <a:cubicBezTo>
                    <a:pt x="13096" y="21465"/>
                    <a:pt x="13250" y="21310"/>
                    <a:pt x="13290" y="20981"/>
                  </a:cubicBezTo>
                  <a:cubicBezTo>
                    <a:pt x="13495" y="19385"/>
                    <a:pt x="13495" y="19385"/>
                    <a:pt x="13495" y="19385"/>
                  </a:cubicBezTo>
                  <a:cubicBezTo>
                    <a:pt x="13374" y="19385"/>
                    <a:pt x="13374" y="19385"/>
                    <a:pt x="13374" y="19385"/>
                  </a:cubicBezTo>
                  <a:cubicBezTo>
                    <a:pt x="13290" y="19839"/>
                    <a:pt x="13119" y="20072"/>
                    <a:pt x="12864" y="20072"/>
                  </a:cubicBezTo>
                  <a:cubicBezTo>
                    <a:pt x="12585" y="20072"/>
                    <a:pt x="12585" y="20072"/>
                    <a:pt x="12585" y="20072"/>
                  </a:cubicBezTo>
                  <a:cubicBezTo>
                    <a:pt x="12441" y="20072"/>
                    <a:pt x="12367" y="19907"/>
                    <a:pt x="12367" y="19578"/>
                  </a:cubicBezTo>
                  <a:cubicBezTo>
                    <a:pt x="12367" y="19482"/>
                    <a:pt x="12377" y="19336"/>
                    <a:pt x="12397" y="19153"/>
                  </a:cubicBezTo>
                  <a:cubicBezTo>
                    <a:pt x="12763" y="15728"/>
                    <a:pt x="12763" y="15728"/>
                    <a:pt x="12763" y="15728"/>
                  </a:cubicBezTo>
                  <a:cubicBezTo>
                    <a:pt x="12790" y="15467"/>
                    <a:pt x="12830" y="15293"/>
                    <a:pt x="12887" y="15206"/>
                  </a:cubicBezTo>
                  <a:cubicBezTo>
                    <a:pt x="12941" y="15129"/>
                    <a:pt x="13032" y="15080"/>
                    <a:pt x="13156" y="15080"/>
                  </a:cubicBezTo>
                  <a:cubicBezTo>
                    <a:pt x="13448" y="15080"/>
                    <a:pt x="13448" y="15080"/>
                    <a:pt x="13448" y="15080"/>
                  </a:cubicBezTo>
                  <a:cubicBezTo>
                    <a:pt x="13542" y="15080"/>
                    <a:pt x="13613" y="15051"/>
                    <a:pt x="13657" y="14993"/>
                  </a:cubicBezTo>
                  <a:cubicBezTo>
                    <a:pt x="13700" y="14935"/>
                    <a:pt x="13730" y="14800"/>
                    <a:pt x="13751" y="14597"/>
                  </a:cubicBezTo>
                  <a:cubicBezTo>
                    <a:pt x="13828" y="13726"/>
                    <a:pt x="13828" y="13726"/>
                    <a:pt x="13828" y="13726"/>
                  </a:cubicBezTo>
                  <a:cubicBezTo>
                    <a:pt x="12968" y="13726"/>
                    <a:pt x="12968" y="13726"/>
                    <a:pt x="12968" y="13726"/>
                  </a:cubicBezTo>
                  <a:close/>
                </a:path>
              </a:pathLst>
            </a:custGeom>
            <a:solidFill>
              <a:srgbClr val="71747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/>
            </a:p>
          </p:txBody>
        </p:sp>
        <p:grpSp>
          <p:nvGrpSpPr>
            <p:cNvPr id="211" name="Group 2056"/>
            <p:cNvGrpSpPr/>
            <p:nvPr/>
          </p:nvGrpSpPr>
          <p:grpSpPr>
            <a:xfrm>
              <a:off x="-2" y="-3"/>
              <a:ext cx="692011" cy="674031"/>
              <a:chOff x="0" y="-1"/>
              <a:chExt cx="692010" cy="674029"/>
            </a:xfrm>
          </p:grpSpPr>
          <p:sp>
            <p:nvSpPr>
              <p:cNvPr id="208" name="Oval 13"/>
              <p:cNvSpPr/>
              <p:nvPr/>
            </p:nvSpPr>
            <p:spPr>
              <a:xfrm>
                <a:off x="23782" y="15661"/>
                <a:ext cx="641837" cy="642707"/>
              </a:xfrm>
              <a:prstGeom prst="ellipse">
                <a:avLst/>
              </a:prstGeom>
              <a:solidFill>
                <a:srgbClr val="0095D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09" name="Freeform 20"/>
              <p:cNvSpPr/>
              <p:nvPr/>
            </p:nvSpPr>
            <p:spPr>
              <a:xfrm>
                <a:off x="117392" y="37225"/>
                <a:ext cx="451287" cy="366599"/>
              </a:xfrm>
              <a:prstGeom prst="ellipse">
                <a:avLst/>
              </a:prstGeom>
              <a:gradFill flip="none" rotWithShape="1">
                <a:gsLst>
                  <a:gs pos="0">
                    <a:srgbClr val="B3DAF2"/>
                  </a:gs>
                  <a:gs pos="14399">
                    <a:srgbClr val="9FD1EE"/>
                  </a:gs>
                  <a:gs pos="50000">
                    <a:srgbClr val="65B9E4"/>
                  </a:gs>
                  <a:gs pos="92000">
                    <a:srgbClr val="1E9CD6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  <p:sp>
            <p:nvSpPr>
              <p:cNvPr id="210" name="Freeform 16"/>
              <p:cNvSpPr/>
              <p:nvPr/>
            </p:nvSpPr>
            <p:spPr>
              <a:xfrm>
                <a:off x="-1" y="-2"/>
                <a:ext cx="692011" cy="674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16" y="14321"/>
                    </a:moveTo>
                    <a:cubicBezTo>
                      <a:pt x="21399" y="13221"/>
                      <a:pt x="21600" y="12036"/>
                      <a:pt x="21600" y="10800"/>
                    </a:cubicBezTo>
                    <a:cubicBezTo>
                      <a:pt x="21600" y="8821"/>
                      <a:pt x="21065" y="6957"/>
                      <a:pt x="20134" y="5357"/>
                    </a:cubicBezTo>
                    <a:cubicBezTo>
                      <a:pt x="20127" y="5343"/>
                      <a:pt x="20113" y="5329"/>
                      <a:pt x="20106" y="5314"/>
                    </a:cubicBezTo>
                    <a:cubicBezTo>
                      <a:pt x="20106" y="5314"/>
                      <a:pt x="20099" y="5307"/>
                      <a:pt x="20099" y="5300"/>
                    </a:cubicBezTo>
                    <a:cubicBezTo>
                      <a:pt x="20078" y="5271"/>
                      <a:pt x="20058" y="5236"/>
                      <a:pt x="20044" y="5207"/>
                    </a:cubicBezTo>
                    <a:cubicBezTo>
                      <a:pt x="20044" y="5207"/>
                      <a:pt x="20044" y="5207"/>
                      <a:pt x="20044" y="5207"/>
                    </a:cubicBezTo>
                    <a:cubicBezTo>
                      <a:pt x="18147" y="2086"/>
                      <a:pt x="14715" y="0"/>
                      <a:pt x="10803" y="0"/>
                    </a:cubicBez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4"/>
                      <a:pt x="4836" y="21600"/>
                      <a:pt x="10803" y="21600"/>
                    </a:cubicBezTo>
                    <a:cubicBezTo>
                      <a:pt x="15528" y="21600"/>
                      <a:pt x="19544" y="18571"/>
                      <a:pt x="21009" y="14343"/>
                    </a:cubicBezTo>
                    <a:cubicBezTo>
                      <a:pt x="21009" y="14336"/>
                      <a:pt x="21016" y="14329"/>
                      <a:pt x="21016" y="14321"/>
                    </a:cubicBezTo>
                    <a:close/>
                    <a:moveTo>
                      <a:pt x="15903" y="15879"/>
                    </a:moveTo>
                    <a:cubicBezTo>
                      <a:pt x="15319" y="15979"/>
                      <a:pt x="14736" y="16029"/>
                      <a:pt x="14138" y="16029"/>
                    </a:cubicBezTo>
                    <a:cubicBezTo>
                      <a:pt x="13958" y="16029"/>
                      <a:pt x="13770" y="16021"/>
                      <a:pt x="13583" y="16014"/>
                    </a:cubicBezTo>
                    <a:cubicBezTo>
                      <a:pt x="13527" y="15593"/>
                      <a:pt x="13173" y="15271"/>
                      <a:pt x="12749" y="15271"/>
                    </a:cubicBezTo>
                    <a:cubicBezTo>
                      <a:pt x="12631" y="15271"/>
                      <a:pt x="12520" y="15293"/>
                      <a:pt x="12422" y="15336"/>
                    </a:cubicBezTo>
                    <a:cubicBezTo>
                      <a:pt x="10352" y="13021"/>
                      <a:pt x="8900" y="10236"/>
                      <a:pt x="8282" y="7236"/>
                    </a:cubicBezTo>
                    <a:cubicBezTo>
                      <a:pt x="8636" y="7136"/>
                      <a:pt x="8900" y="6793"/>
                      <a:pt x="8900" y="6393"/>
                    </a:cubicBezTo>
                    <a:cubicBezTo>
                      <a:pt x="8900" y="6179"/>
                      <a:pt x="8823" y="5971"/>
                      <a:pt x="8691" y="5821"/>
                    </a:cubicBezTo>
                    <a:cubicBezTo>
                      <a:pt x="9608" y="4971"/>
                      <a:pt x="10616" y="4250"/>
                      <a:pt x="11672" y="3679"/>
                    </a:cubicBezTo>
                    <a:cubicBezTo>
                      <a:pt x="11825" y="3850"/>
                      <a:pt x="12047" y="3957"/>
                      <a:pt x="12290" y="3957"/>
                    </a:cubicBezTo>
                    <a:cubicBezTo>
                      <a:pt x="12575" y="3957"/>
                      <a:pt x="12825" y="3814"/>
                      <a:pt x="12978" y="3593"/>
                    </a:cubicBezTo>
                    <a:cubicBezTo>
                      <a:pt x="14673" y="4143"/>
                      <a:pt x="16188" y="5014"/>
                      <a:pt x="17431" y="6129"/>
                    </a:cubicBezTo>
                    <a:cubicBezTo>
                      <a:pt x="18564" y="7143"/>
                      <a:pt x="19467" y="8357"/>
                      <a:pt x="20078" y="9700"/>
                    </a:cubicBezTo>
                    <a:cubicBezTo>
                      <a:pt x="19655" y="11707"/>
                      <a:pt x="18640" y="13593"/>
                      <a:pt x="17188" y="15171"/>
                    </a:cubicBezTo>
                    <a:cubicBezTo>
                      <a:pt x="17063" y="15086"/>
                      <a:pt x="16910" y="15043"/>
                      <a:pt x="16751" y="15043"/>
                    </a:cubicBezTo>
                    <a:cubicBezTo>
                      <a:pt x="16292" y="15043"/>
                      <a:pt x="15917" y="15414"/>
                      <a:pt x="15903" y="15879"/>
                    </a:cubicBezTo>
                    <a:close/>
                    <a:moveTo>
                      <a:pt x="15993" y="16307"/>
                    </a:moveTo>
                    <a:cubicBezTo>
                      <a:pt x="15542" y="16693"/>
                      <a:pt x="15055" y="17043"/>
                      <a:pt x="14548" y="17371"/>
                    </a:cubicBezTo>
                    <a:cubicBezTo>
                      <a:pt x="14194" y="17086"/>
                      <a:pt x="13853" y="16786"/>
                      <a:pt x="13527" y="16479"/>
                    </a:cubicBezTo>
                    <a:cubicBezTo>
                      <a:pt x="13541" y="16450"/>
                      <a:pt x="13548" y="16429"/>
                      <a:pt x="13555" y="16407"/>
                    </a:cubicBezTo>
                    <a:cubicBezTo>
                      <a:pt x="13749" y="16414"/>
                      <a:pt x="13944" y="16421"/>
                      <a:pt x="14138" y="16421"/>
                    </a:cubicBezTo>
                    <a:cubicBezTo>
                      <a:pt x="14757" y="16421"/>
                      <a:pt x="15368" y="16364"/>
                      <a:pt x="15972" y="16264"/>
                    </a:cubicBezTo>
                    <a:lnTo>
                      <a:pt x="15993" y="16307"/>
                    </a:lnTo>
                    <a:close/>
                    <a:moveTo>
                      <a:pt x="5155" y="10471"/>
                    </a:moveTo>
                    <a:cubicBezTo>
                      <a:pt x="5822" y="9214"/>
                      <a:pt x="6607" y="8064"/>
                      <a:pt x="7496" y="7050"/>
                    </a:cubicBezTo>
                    <a:cubicBezTo>
                      <a:pt x="7608" y="7150"/>
                      <a:pt x="7740" y="7221"/>
                      <a:pt x="7892" y="7250"/>
                    </a:cubicBezTo>
                    <a:cubicBezTo>
                      <a:pt x="8518" y="10329"/>
                      <a:pt x="9991" y="13193"/>
                      <a:pt x="12110" y="15571"/>
                    </a:cubicBezTo>
                    <a:cubicBezTo>
                      <a:pt x="12047" y="15636"/>
                      <a:pt x="12005" y="15714"/>
                      <a:pt x="11971" y="15800"/>
                    </a:cubicBezTo>
                    <a:cubicBezTo>
                      <a:pt x="9303" y="15250"/>
                      <a:pt x="6989" y="13714"/>
                      <a:pt x="5218" y="11514"/>
                    </a:cubicBezTo>
                    <a:cubicBezTo>
                      <a:pt x="5308" y="11379"/>
                      <a:pt x="5357" y="11214"/>
                      <a:pt x="5357" y="11036"/>
                    </a:cubicBezTo>
                    <a:cubicBezTo>
                      <a:pt x="5357" y="10821"/>
                      <a:pt x="5280" y="10621"/>
                      <a:pt x="5155" y="10471"/>
                    </a:cubicBezTo>
                    <a:close/>
                    <a:moveTo>
                      <a:pt x="3258" y="4157"/>
                    </a:moveTo>
                    <a:cubicBezTo>
                      <a:pt x="4370" y="3643"/>
                      <a:pt x="5586" y="3271"/>
                      <a:pt x="6871" y="3086"/>
                    </a:cubicBezTo>
                    <a:cubicBezTo>
                      <a:pt x="6961" y="3407"/>
                      <a:pt x="7225" y="3650"/>
                      <a:pt x="7552" y="3700"/>
                    </a:cubicBezTo>
                    <a:cubicBezTo>
                      <a:pt x="7552" y="3907"/>
                      <a:pt x="7552" y="3907"/>
                      <a:pt x="7552" y="3907"/>
                    </a:cubicBezTo>
                    <a:cubicBezTo>
                      <a:pt x="7552" y="4486"/>
                      <a:pt x="7587" y="5064"/>
                      <a:pt x="7642" y="5636"/>
                    </a:cubicBezTo>
                    <a:cubicBezTo>
                      <a:pt x="7385" y="5786"/>
                      <a:pt x="7205" y="6071"/>
                      <a:pt x="7205" y="6393"/>
                    </a:cubicBezTo>
                    <a:cubicBezTo>
                      <a:pt x="7205" y="6507"/>
                      <a:pt x="7225" y="6621"/>
                      <a:pt x="7267" y="6721"/>
                    </a:cubicBezTo>
                    <a:cubicBezTo>
                      <a:pt x="6350" y="7757"/>
                      <a:pt x="5530" y="8943"/>
                      <a:pt x="4842" y="10236"/>
                    </a:cubicBezTo>
                    <a:cubicBezTo>
                      <a:pt x="4738" y="10193"/>
                      <a:pt x="4627" y="10164"/>
                      <a:pt x="4509" y="10164"/>
                    </a:cubicBezTo>
                    <a:cubicBezTo>
                      <a:pt x="4426" y="10164"/>
                      <a:pt x="4342" y="10179"/>
                      <a:pt x="4266" y="10200"/>
                    </a:cubicBezTo>
                    <a:cubicBezTo>
                      <a:pt x="3397" y="8843"/>
                      <a:pt x="2710" y="7307"/>
                      <a:pt x="2223" y="5636"/>
                    </a:cubicBezTo>
                    <a:cubicBezTo>
                      <a:pt x="2529" y="5114"/>
                      <a:pt x="2869" y="4621"/>
                      <a:pt x="3258" y="4157"/>
                    </a:cubicBezTo>
                    <a:close/>
                    <a:moveTo>
                      <a:pt x="7941" y="3671"/>
                    </a:moveTo>
                    <a:cubicBezTo>
                      <a:pt x="8247" y="3571"/>
                      <a:pt x="8483" y="3286"/>
                      <a:pt x="8525" y="2943"/>
                    </a:cubicBezTo>
                    <a:cubicBezTo>
                      <a:pt x="8629" y="2943"/>
                      <a:pt x="8733" y="2943"/>
                      <a:pt x="8844" y="2943"/>
                    </a:cubicBezTo>
                    <a:cubicBezTo>
                      <a:pt x="9740" y="2943"/>
                      <a:pt x="10609" y="3029"/>
                      <a:pt x="11450" y="3193"/>
                    </a:cubicBezTo>
                    <a:cubicBezTo>
                      <a:pt x="11457" y="3243"/>
                      <a:pt x="11463" y="3293"/>
                      <a:pt x="11477" y="3336"/>
                    </a:cubicBezTo>
                    <a:cubicBezTo>
                      <a:pt x="10373" y="3936"/>
                      <a:pt x="9324" y="4693"/>
                      <a:pt x="8372" y="5586"/>
                    </a:cubicBezTo>
                    <a:cubicBezTo>
                      <a:pt x="8275" y="5550"/>
                      <a:pt x="8163" y="5521"/>
                      <a:pt x="8052" y="5521"/>
                    </a:cubicBezTo>
                    <a:cubicBezTo>
                      <a:pt x="8017" y="5529"/>
                      <a:pt x="8017" y="5529"/>
                      <a:pt x="8017" y="5529"/>
                    </a:cubicBezTo>
                    <a:cubicBezTo>
                      <a:pt x="7962" y="4993"/>
                      <a:pt x="7934" y="4450"/>
                      <a:pt x="7934" y="3907"/>
                    </a:cubicBezTo>
                    <a:lnTo>
                      <a:pt x="7941" y="3671"/>
                    </a:lnTo>
                    <a:close/>
                    <a:moveTo>
                      <a:pt x="3905" y="3457"/>
                    </a:moveTo>
                    <a:cubicBezTo>
                      <a:pt x="4988" y="2386"/>
                      <a:pt x="6315" y="1564"/>
                      <a:pt x="7795" y="1086"/>
                    </a:cubicBezTo>
                    <a:cubicBezTo>
                      <a:pt x="7774" y="1186"/>
                      <a:pt x="7760" y="1279"/>
                      <a:pt x="7747" y="1379"/>
                    </a:cubicBezTo>
                    <a:cubicBezTo>
                      <a:pt x="7719" y="1579"/>
                      <a:pt x="7691" y="1771"/>
                      <a:pt x="7663" y="1971"/>
                    </a:cubicBezTo>
                    <a:cubicBezTo>
                      <a:pt x="7253" y="1979"/>
                      <a:pt x="6913" y="2286"/>
                      <a:pt x="6850" y="2693"/>
                    </a:cubicBezTo>
                    <a:cubicBezTo>
                      <a:pt x="5822" y="2836"/>
                      <a:pt x="4836" y="3100"/>
                      <a:pt x="3905" y="3457"/>
                    </a:cubicBezTo>
                    <a:close/>
                    <a:moveTo>
                      <a:pt x="20329" y="10300"/>
                    </a:moveTo>
                    <a:cubicBezTo>
                      <a:pt x="20454" y="10614"/>
                      <a:pt x="20558" y="10943"/>
                      <a:pt x="20641" y="11271"/>
                    </a:cubicBezTo>
                    <a:cubicBezTo>
                      <a:pt x="20593" y="12350"/>
                      <a:pt x="20384" y="13393"/>
                      <a:pt x="20030" y="14364"/>
                    </a:cubicBezTo>
                    <a:cubicBezTo>
                      <a:pt x="19217" y="14836"/>
                      <a:pt x="18362" y="15221"/>
                      <a:pt x="17494" y="15500"/>
                    </a:cubicBezTo>
                    <a:cubicBezTo>
                      <a:pt x="17487" y="15479"/>
                      <a:pt x="17473" y="15464"/>
                      <a:pt x="17466" y="15443"/>
                    </a:cubicBezTo>
                    <a:cubicBezTo>
                      <a:pt x="18842" y="13957"/>
                      <a:pt x="19835" y="12193"/>
                      <a:pt x="20329" y="10300"/>
                    </a:cubicBezTo>
                    <a:close/>
                    <a:moveTo>
                      <a:pt x="20481" y="9657"/>
                    </a:moveTo>
                    <a:cubicBezTo>
                      <a:pt x="20502" y="9536"/>
                      <a:pt x="20530" y="9414"/>
                      <a:pt x="20544" y="9300"/>
                    </a:cubicBezTo>
                    <a:cubicBezTo>
                      <a:pt x="20579" y="9529"/>
                      <a:pt x="20606" y="9757"/>
                      <a:pt x="20620" y="9993"/>
                    </a:cubicBezTo>
                    <a:cubicBezTo>
                      <a:pt x="20579" y="9879"/>
                      <a:pt x="20530" y="9764"/>
                      <a:pt x="20481" y="9657"/>
                    </a:cubicBezTo>
                    <a:close/>
                    <a:moveTo>
                      <a:pt x="20294" y="8079"/>
                    </a:moveTo>
                    <a:cubicBezTo>
                      <a:pt x="20280" y="8407"/>
                      <a:pt x="20245" y="8736"/>
                      <a:pt x="20197" y="9057"/>
                    </a:cubicBezTo>
                    <a:cubicBezTo>
                      <a:pt x="19571" y="7850"/>
                      <a:pt x="18717" y="6764"/>
                      <a:pt x="17682" y="5836"/>
                    </a:cubicBezTo>
                    <a:cubicBezTo>
                      <a:pt x="16403" y="4686"/>
                      <a:pt x="14854" y="3793"/>
                      <a:pt x="13124" y="3221"/>
                    </a:cubicBezTo>
                    <a:cubicBezTo>
                      <a:pt x="13131" y="3179"/>
                      <a:pt x="13138" y="3136"/>
                      <a:pt x="13138" y="3086"/>
                    </a:cubicBezTo>
                    <a:cubicBezTo>
                      <a:pt x="13138" y="3057"/>
                      <a:pt x="13138" y="3029"/>
                      <a:pt x="13131" y="3007"/>
                    </a:cubicBezTo>
                    <a:cubicBezTo>
                      <a:pt x="14104" y="2629"/>
                      <a:pt x="15111" y="2371"/>
                      <a:pt x="16139" y="2257"/>
                    </a:cubicBezTo>
                    <a:cubicBezTo>
                      <a:pt x="18140" y="3593"/>
                      <a:pt x="19641" y="5657"/>
                      <a:pt x="20294" y="8079"/>
                    </a:cubicBezTo>
                    <a:close/>
                    <a:moveTo>
                      <a:pt x="15618" y="1929"/>
                    </a:moveTo>
                    <a:cubicBezTo>
                      <a:pt x="14729" y="2071"/>
                      <a:pt x="13853" y="2307"/>
                      <a:pt x="13013" y="2629"/>
                    </a:cubicBezTo>
                    <a:cubicBezTo>
                      <a:pt x="12860" y="2379"/>
                      <a:pt x="12596" y="2214"/>
                      <a:pt x="12290" y="2214"/>
                    </a:cubicBezTo>
                    <a:cubicBezTo>
                      <a:pt x="11922" y="2214"/>
                      <a:pt x="11602" y="2457"/>
                      <a:pt x="11491" y="2800"/>
                    </a:cubicBezTo>
                    <a:cubicBezTo>
                      <a:pt x="10637" y="2636"/>
                      <a:pt x="9747" y="2550"/>
                      <a:pt x="8844" y="2550"/>
                    </a:cubicBezTo>
                    <a:cubicBezTo>
                      <a:pt x="8719" y="2550"/>
                      <a:pt x="8601" y="2550"/>
                      <a:pt x="8483" y="2550"/>
                    </a:cubicBezTo>
                    <a:cubicBezTo>
                      <a:pt x="8407" y="2336"/>
                      <a:pt x="8247" y="2150"/>
                      <a:pt x="8045" y="2057"/>
                    </a:cubicBezTo>
                    <a:cubicBezTo>
                      <a:pt x="8066" y="1850"/>
                      <a:pt x="8094" y="1643"/>
                      <a:pt x="8122" y="1443"/>
                    </a:cubicBezTo>
                    <a:cubicBezTo>
                      <a:pt x="8150" y="1279"/>
                      <a:pt x="8177" y="1121"/>
                      <a:pt x="8205" y="964"/>
                    </a:cubicBezTo>
                    <a:cubicBezTo>
                      <a:pt x="9018" y="743"/>
                      <a:pt x="9872" y="621"/>
                      <a:pt x="10755" y="621"/>
                    </a:cubicBezTo>
                    <a:cubicBezTo>
                      <a:pt x="12526" y="621"/>
                      <a:pt x="14180" y="1100"/>
                      <a:pt x="15618" y="1929"/>
                    </a:cubicBezTo>
                    <a:close/>
                    <a:moveTo>
                      <a:pt x="1966" y="6114"/>
                    </a:moveTo>
                    <a:cubicBezTo>
                      <a:pt x="2452" y="7671"/>
                      <a:pt x="3113" y="9114"/>
                      <a:pt x="3932" y="10393"/>
                    </a:cubicBezTo>
                    <a:cubicBezTo>
                      <a:pt x="3766" y="10557"/>
                      <a:pt x="3661" y="10786"/>
                      <a:pt x="3661" y="11036"/>
                    </a:cubicBezTo>
                    <a:cubicBezTo>
                      <a:pt x="3661" y="11364"/>
                      <a:pt x="3842" y="11650"/>
                      <a:pt x="4106" y="11800"/>
                    </a:cubicBezTo>
                    <a:cubicBezTo>
                      <a:pt x="3474" y="13300"/>
                      <a:pt x="3008" y="14921"/>
                      <a:pt x="2751" y="16636"/>
                    </a:cubicBezTo>
                    <a:cubicBezTo>
                      <a:pt x="2744" y="16679"/>
                      <a:pt x="2737" y="16714"/>
                      <a:pt x="2730" y="16750"/>
                    </a:cubicBezTo>
                    <a:cubicBezTo>
                      <a:pt x="1556" y="15079"/>
                      <a:pt x="861" y="13021"/>
                      <a:pt x="861" y="10800"/>
                    </a:cubicBezTo>
                    <a:cubicBezTo>
                      <a:pt x="861" y="9107"/>
                      <a:pt x="1258" y="7521"/>
                      <a:pt x="1966" y="6114"/>
                    </a:cubicBezTo>
                    <a:close/>
                    <a:moveTo>
                      <a:pt x="3057" y="17193"/>
                    </a:moveTo>
                    <a:cubicBezTo>
                      <a:pt x="3078" y="17029"/>
                      <a:pt x="3106" y="16864"/>
                      <a:pt x="3126" y="16700"/>
                    </a:cubicBezTo>
                    <a:cubicBezTo>
                      <a:pt x="3390" y="14993"/>
                      <a:pt x="3849" y="13386"/>
                      <a:pt x="4474" y="11907"/>
                    </a:cubicBezTo>
                    <a:cubicBezTo>
                      <a:pt x="4509" y="11907"/>
                      <a:pt x="4509" y="11907"/>
                      <a:pt x="4509" y="11907"/>
                    </a:cubicBezTo>
                    <a:cubicBezTo>
                      <a:pt x="4662" y="11907"/>
                      <a:pt x="4808" y="11864"/>
                      <a:pt x="4940" y="11786"/>
                    </a:cubicBezTo>
                    <a:cubicBezTo>
                      <a:pt x="6760" y="14036"/>
                      <a:pt x="9143" y="15621"/>
                      <a:pt x="11901" y="16193"/>
                    </a:cubicBezTo>
                    <a:cubicBezTo>
                      <a:pt x="11929" y="16650"/>
                      <a:pt x="12297" y="17014"/>
                      <a:pt x="12749" y="17014"/>
                    </a:cubicBezTo>
                    <a:cubicBezTo>
                      <a:pt x="12964" y="17014"/>
                      <a:pt x="13159" y="16929"/>
                      <a:pt x="13305" y="16800"/>
                    </a:cubicBezTo>
                    <a:cubicBezTo>
                      <a:pt x="13589" y="17071"/>
                      <a:pt x="13888" y="17329"/>
                      <a:pt x="14194" y="17586"/>
                    </a:cubicBezTo>
                    <a:cubicBezTo>
                      <a:pt x="12818" y="18407"/>
                      <a:pt x="11248" y="19014"/>
                      <a:pt x="9553" y="19336"/>
                    </a:cubicBezTo>
                    <a:cubicBezTo>
                      <a:pt x="8643" y="19507"/>
                      <a:pt x="7747" y="19593"/>
                      <a:pt x="6864" y="19593"/>
                    </a:cubicBezTo>
                    <a:cubicBezTo>
                      <a:pt x="6468" y="19593"/>
                      <a:pt x="6079" y="19571"/>
                      <a:pt x="5690" y="19543"/>
                    </a:cubicBezTo>
                    <a:cubicBezTo>
                      <a:pt x="4683" y="18921"/>
                      <a:pt x="3793" y="18129"/>
                      <a:pt x="3057" y="17193"/>
                    </a:cubicBezTo>
                    <a:close/>
                    <a:moveTo>
                      <a:pt x="10755" y="20971"/>
                    </a:moveTo>
                    <a:cubicBezTo>
                      <a:pt x="9226" y="20971"/>
                      <a:pt x="7781" y="20614"/>
                      <a:pt x="6489" y="19979"/>
                    </a:cubicBezTo>
                    <a:cubicBezTo>
                      <a:pt x="6614" y="19986"/>
                      <a:pt x="6739" y="19986"/>
                      <a:pt x="6864" y="19986"/>
                    </a:cubicBezTo>
                    <a:cubicBezTo>
                      <a:pt x="7767" y="19986"/>
                      <a:pt x="8691" y="19900"/>
                      <a:pt x="9622" y="19721"/>
                    </a:cubicBezTo>
                    <a:cubicBezTo>
                      <a:pt x="11415" y="19386"/>
                      <a:pt x="13068" y="18736"/>
                      <a:pt x="14520" y="17850"/>
                    </a:cubicBezTo>
                    <a:cubicBezTo>
                      <a:pt x="15111" y="18321"/>
                      <a:pt x="15736" y="18757"/>
                      <a:pt x="16389" y="19164"/>
                    </a:cubicBezTo>
                    <a:cubicBezTo>
                      <a:pt x="14791" y="20307"/>
                      <a:pt x="12853" y="20971"/>
                      <a:pt x="10755" y="20971"/>
                    </a:cubicBezTo>
                    <a:close/>
                    <a:moveTo>
                      <a:pt x="16730" y="18914"/>
                    </a:moveTo>
                    <a:cubicBezTo>
                      <a:pt x="16077" y="18521"/>
                      <a:pt x="15458" y="18086"/>
                      <a:pt x="14868" y="17629"/>
                    </a:cubicBezTo>
                    <a:cubicBezTo>
                      <a:pt x="15354" y="17314"/>
                      <a:pt x="15813" y="16971"/>
                      <a:pt x="16243" y="16607"/>
                    </a:cubicBezTo>
                    <a:cubicBezTo>
                      <a:pt x="16382" y="16721"/>
                      <a:pt x="16556" y="16786"/>
                      <a:pt x="16751" y="16786"/>
                    </a:cubicBezTo>
                    <a:cubicBezTo>
                      <a:pt x="17216" y="16786"/>
                      <a:pt x="17598" y="16393"/>
                      <a:pt x="17598" y="15914"/>
                    </a:cubicBezTo>
                    <a:cubicBezTo>
                      <a:pt x="17591" y="15879"/>
                      <a:pt x="17591" y="15879"/>
                      <a:pt x="17591" y="15879"/>
                    </a:cubicBezTo>
                    <a:cubicBezTo>
                      <a:pt x="18349" y="15636"/>
                      <a:pt x="19085" y="15321"/>
                      <a:pt x="19801" y="14936"/>
                    </a:cubicBezTo>
                    <a:cubicBezTo>
                      <a:pt x="19113" y="16514"/>
                      <a:pt x="18050" y="17879"/>
                      <a:pt x="16730" y="18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  <a:endParaRPr/>
              </a:p>
            </p:txBody>
          </p:sp>
        </p:grpSp>
      </p:grpSp>
      <p:sp>
        <p:nvSpPr>
          <p:cNvPr id="28" name="Title 1"/>
          <p:cNvSpPr txBox="1">
            <a:spLocks noGrp="1"/>
          </p:cNvSpPr>
          <p:nvPr>
            <p:ph type="title"/>
          </p:nvPr>
        </p:nvSpPr>
        <p:spPr>
          <a:xfrm>
            <a:off x="428896" y="204375"/>
            <a:ext cx="10515601" cy="850059"/>
          </a:xfrm>
          <a:prstGeom prst="rect">
            <a:avLst/>
          </a:prstGeom>
        </p:spPr>
        <p:txBody>
          <a:bodyPr/>
          <a:lstStyle>
            <a:lvl1pPr algn="ctr">
              <a:defRPr sz="3600" b="1"/>
            </a:lvl1pPr>
          </a:lstStyle>
          <a:p>
            <a:pPr>
              <a:defRPr b="0"/>
            </a:pPr>
            <a:r>
              <a:rPr lang="de-DE" b="1" dirty="0" smtClean="0"/>
              <a:t>Alexa</a:t>
            </a:r>
            <a:endParaRPr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772816"/>
            <a:ext cx="11851148" cy="337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2711624" y="1052736"/>
            <a:ext cx="6040110" cy="108012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 i="1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de-DE" sz="1400" dirty="0" smtClean="0"/>
              <a:t>A </a:t>
            </a:r>
            <a:r>
              <a:rPr lang="de-DE" sz="1400" dirty="0" err="1" smtClean="0"/>
              <a:t>connected</a:t>
            </a:r>
            <a:r>
              <a:rPr lang="de-DE" sz="1400" dirty="0" smtClean="0"/>
              <a:t> </a:t>
            </a:r>
            <a:r>
              <a:rPr lang="de-DE" sz="1400" dirty="0" err="1" smtClean="0"/>
              <a:t>system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provides</a:t>
            </a:r>
            <a:r>
              <a:rPr lang="de-DE" sz="1400" dirty="0" smtClean="0"/>
              <a:t>  a </a:t>
            </a:r>
            <a:r>
              <a:rPr lang="de-DE" sz="1400" dirty="0" err="1" smtClean="0"/>
              <a:t>new</a:t>
            </a:r>
            <a:r>
              <a:rPr lang="de-DE" sz="1400" dirty="0" smtClean="0"/>
              <a:t> </a:t>
            </a:r>
            <a:r>
              <a:rPr lang="de-DE" sz="1400" dirty="0" err="1" smtClean="0"/>
              <a:t>way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interact</a:t>
            </a:r>
            <a:r>
              <a:rPr lang="de-DE" sz="1400" dirty="0" smtClean="0"/>
              <a:t> </a:t>
            </a:r>
            <a:r>
              <a:rPr lang="de-DE" sz="1400" dirty="0" err="1" smtClean="0"/>
              <a:t>with</a:t>
            </a:r>
            <a:r>
              <a:rPr lang="de-DE" sz="1400" dirty="0" smtClean="0"/>
              <a:t> </a:t>
            </a:r>
            <a:r>
              <a:rPr lang="de-DE" sz="1400" dirty="0" err="1" smtClean="0"/>
              <a:t>the</a:t>
            </a:r>
            <a:r>
              <a:rPr lang="de-DE" sz="1400" dirty="0" smtClean="0"/>
              <a:t> </a:t>
            </a:r>
            <a:r>
              <a:rPr lang="de-DE" sz="1400" dirty="0" err="1" smtClean="0"/>
              <a:t>system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197926245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Benutzerdefiniert</PresentationFormat>
  <Paragraphs>105</Paragraphs>
  <Slides>16</Slides>
  <Notes>11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Office Theme</vt:lpstr>
      <vt:lpstr>OSIsoft EMEA 2017 Hackathon event</vt:lpstr>
      <vt:lpstr>OSIsoft EMEA 2017 Hackathon event</vt:lpstr>
      <vt:lpstr>Who are we?</vt:lpstr>
      <vt:lpstr>PowerPoint-Präsentation</vt:lpstr>
      <vt:lpstr>PowerPoint-Präsentation</vt:lpstr>
      <vt:lpstr>What we did</vt:lpstr>
      <vt:lpstr>PowerPoint-Präsentation</vt:lpstr>
      <vt:lpstr>PowerPoint-Präsentation</vt:lpstr>
      <vt:lpstr>Alexa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E.ON Climate &amp; Renewables - ConnectPoint</vt:lpstr>
      <vt:lpstr>Find out more.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OSIsoft EMEA 2017 Hackathon event</dc:title>
  <dc:creator>Biering, Gregor</dc:creator>
  <cp:lastModifiedBy>g16881</cp:lastModifiedBy>
  <cp:revision>19</cp:revision>
  <dcterms:modified xsi:type="dcterms:W3CDTF">2017-10-17T05:13:29Z</dcterms:modified>
</cp:coreProperties>
</file>